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365" r:id="rId2"/>
    <p:sldId id="370" r:id="rId3"/>
    <p:sldId id="36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8"/>
    <p:restoredTop sz="90053" autoAdjust="0"/>
  </p:normalViewPr>
  <p:slideViewPr>
    <p:cSldViewPr snapToObjects="1">
      <p:cViewPr varScale="1">
        <p:scale>
          <a:sx n="150" d="100"/>
          <a:sy n="150" d="100"/>
        </p:scale>
        <p:origin x="1624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y Martinez" userId="763156a0-57f3-41bd-af53-83b2f11b6db5" providerId="ADAL" clId="{88D7363B-86D1-3242-8434-43A87BBD47BE}"/>
    <pc:docChg chg="custSel delSld modSld sldOrd">
      <pc:chgData name="Tony Martinez" userId="763156a0-57f3-41bd-af53-83b2f11b6db5" providerId="ADAL" clId="{88D7363B-86D1-3242-8434-43A87BBD47BE}" dt="2019-01-09T20:16:38.216" v="165" actId="114"/>
      <pc:docMkLst>
        <pc:docMk/>
      </pc:docMkLst>
      <pc:sldChg chg="modSp del">
        <pc:chgData name="Tony Martinez" userId="763156a0-57f3-41bd-af53-83b2f11b6db5" providerId="ADAL" clId="{88D7363B-86D1-3242-8434-43A87BBD47BE}" dt="2019-01-09T20:05:59.624" v="127" actId="2696"/>
        <pc:sldMkLst>
          <pc:docMk/>
          <pc:sldMk cId="0" sldId="346"/>
        </pc:sldMkLst>
        <pc:spChg chg="mod">
          <ac:chgData name="Tony Martinez" userId="763156a0-57f3-41bd-af53-83b2f11b6db5" providerId="ADAL" clId="{88D7363B-86D1-3242-8434-43A87BBD47BE}" dt="2019-01-09T20:01:40.405" v="22" actId="20577"/>
          <ac:spMkLst>
            <pc:docMk/>
            <pc:sldMk cId="0" sldId="346"/>
            <ac:spMk id="15362" creationId="{00000000-0000-0000-0000-000000000000}"/>
          </ac:spMkLst>
        </pc:spChg>
      </pc:sldChg>
      <pc:sldChg chg="modSp del">
        <pc:chgData name="Tony Martinez" userId="763156a0-57f3-41bd-af53-83b2f11b6db5" providerId="ADAL" clId="{88D7363B-86D1-3242-8434-43A87BBD47BE}" dt="2019-01-09T20:12:17.123" v="140" actId="2696"/>
        <pc:sldMkLst>
          <pc:docMk/>
          <pc:sldMk cId="941753981" sldId="363"/>
        </pc:sldMkLst>
        <pc:spChg chg="mod">
          <ac:chgData name="Tony Martinez" userId="763156a0-57f3-41bd-af53-83b2f11b6db5" providerId="ADAL" clId="{88D7363B-86D1-3242-8434-43A87BBD47BE}" dt="2019-01-09T20:11:25.284" v="133" actId="27636"/>
          <ac:spMkLst>
            <pc:docMk/>
            <pc:sldMk cId="941753981" sldId="363"/>
            <ac:spMk id="3" creationId="{00000000-0000-0000-0000-000000000000}"/>
          </ac:spMkLst>
        </pc:spChg>
      </pc:sldChg>
      <pc:sldChg chg="del">
        <pc:chgData name="Tony Martinez" userId="763156a0-57f3-41bd-af53-83b2f11b6db5" providerId="ADAL" clId="{88D7363B-86D1-3242-8434-43A87BBD47BE}" dt="2019-01-09T20:05:59.645" v="128" actId="2696"/>
        <pc:sldMkLst>
          <pc:docMk/>
          <pc:sldMk cId="1778586949" sldId="364"/>
        </pc:sldMkLst>
      </pc:sldChg>
      <pc:sldChg chg="modSp">
        <pc:chgData name="Tony Martinez" userId="763156a0-57f3-41bd-af53-83b2f11b6db5" providerId="ADAL" clId="{88D7363B-86D1-3242-8434-43A87BBD47BE}" dt="2019-01-09T20:16:38.216" v="165" actId="114"/>
        <pc:sldMkLst>
          <pc:docMk/>
          <pc:sldMk cId="3246405384" sldId="365"/>
        </pc:sldMkLst>
        <pc:spChg chg="mod">
          <ac:chgData name="Tony Martinez" userId="763156a0-57f3-41bd-af53-83b2f11b6db5" providerId="ADAL" clId="{88D7363B-86D1-3242-8434-43A87BBD47BE}" dt="2019-01-09T20:10:06.988" v="129" actId="20577"/>
          <ac:spMkLst>
            <pc:docMk/>
            <pc:sldMk cId="3246405384" sldId="365"/>
            <ac:spMk id="2" creationId="{00000000-0000-0000-0000-000000000000}"/>
          </ac:spMkLst>
        </pc:spChg>
        <pc:spChg chg="mod">
          <ac:chgData name="Tony Martinez" userId="763156a0-57f3-41bd-af53-83b2f11b6db5" providerId="ADAL" clId="{88D7363B-86D1-3242-8434-43A87BBD47BE}" dt="2019-01-09T20:16:38.216" v="165" actId="114"/>
          <ac:spMkLst>
            <pc:docMk/>
            <pc:sldMk cId="3246405384" sldId="365"/>
            <ac:spMk id="3" creationId="{00000000-0000-0000-0000-000000000000}"/>
          </ac:spMkLst>
        </pc:spChg>
      </pc:sldChg>
      <pc:sldChg chg="del">
        <pc:chgData name="Tony Martinez" userId="763156a0-57f3-41bd-af53-83b2f11b6db5" providerId="ADAL" clId="{88D7363B-86D1-3242-8434-43A87BBD47BE}" dt="2019-01-09T20:05:47.863" v="126" actId="2696"/>
        <pc:sldMkLst>
          <pc:docMk/>
          <pc:sldMk cId="2944657917" sldId="366"/>
        </pc:sldMkLst>
      </pc:sldChg>
      <pc:sldChg chg="modSp">
        <pc:chgData name="Tony Martinez" userId="763156a0-57f3-41bd-af53-83b2f11b6db5" providerId="ADAL" clId="{88D7363B-86D1-3242-8434-43A87BBD47BE}" dt="2019-01-09T20:12:34.072" v="151" actId="20577"/>
        <pc:sldMkLst>
          <pc:docMk/>
          <pc:sldMk cId="2100980085" sldId="368"/>
        </pc:sldMkLst>
        <pc:spChg chg="mod">
          <ac:chgData name="Tony Martinez" userId="763156a0-57f3-41bd-af53-83b2f11b6db5" providerId="ADAL" clId="{88D7363B-86D1-3242-8434-43A87BBD47BE}" dt="2019-01-09T20:12:34.072" v="151" actId="20577"/>
          <ac:spMkLst>
            <pc:docMk/>
            <pc:sldMk cId="2100980085" sldId="368"/>
            <ac:spMk id="3" creationId="{00000000-0000-0000-0000-000000000000}"/>
          </ac:spMkLst>
        </pc:spChg>
      </pc:sldChg>
      <pc:sldChg chg="del">
        <pc:chgData name="Tony Martinez" userId="763156a0-57f3-41bd-af53-83b2f11b6db5" providerId="ADAL" clId="{88D7363B-86D1-3242-8434-43A87BBD47BE}" dt="2019-01-09T20:05:44.359" v="124" actId="2696"/>
        <pc:sldMkLst>
          <pc:docMk/>
          <pc:sldMk cId="304365873" sldId="369"/>
        </pc:sldMkLst>
      </pc:sldChg>
      <pc:sldChg chg="modSp">
        <pc:chgData name="Tony Martinez" userId="763156a0-57f3-41bd-af53-83b2f11b6db5" providerId="ADAL" clId="{88D7363B-86D1-3242-8434-43A87BBD47BE}" dt="2019-01-09T20:12:44.503" v="153" actId="27636"/>
        <pc:sldMkLst>
          <pc:docMk/>
          <pc:sldMk cId="3463599565" sldId="370"/>
        </pc:sldMkLst>
        <pc:spChg chg="mod">
          <ac:chgData name="Tony Martinez" userId="763156a0-57f3-41bd-af53-83b2f11b6db5" providerId="ADAL" clId="{88D7363B-86D1-3242-8434-43A87BBD47BE}" dt="2019-01-09T20:12:44.503" v="153" actId="27636"/>
          <ac:spMkLst>
            <pc:docMk/>
            <pc:sldMk cId="3463599565" sldId="370"/>
            <ac:spMk id="3" creationId="{00000000-0000-0000-0000-000000000000}"/>
          </ac:spMkLst>
        </pc:spChg>
      </pc:sldChg>
      <pc:sldChg chg="del ord">
        <pc:chgData name="Tony Martinez" userId="763156a0-57f3-41bd-af53-83b2f11b6db5" providerId="ADAL" clId="{88D7363B-86D1-3242-8434-43A87BBD47BE}" dt="2019-01-09T20:05:44.380" v="125" actId="2696"/>
        <pc:sldMkLst>
          <pc:docMk/>
          <pc:sldMk cId="3713222361" sldId="37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8A89DD7-05B8-894A-B71B-AD1301D64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137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A2D5ED9-154C-F749-B3ED-BC73F7036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960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2D5ED9-154C-F749-B3ED-BC73F7036E1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5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  <p:sp>
        <p:nvSpPr>
          <p:cNvPr id="717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CF3CEB43-1A7C-9E4C-B285-255884AD7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BF923-DBFC-914D-B7FB-CB0C55FDF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09600"/>
            <a:ext cx="19621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57340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F98E1-B0C4-A647-A62F-516E5F96C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6A809-AF77-4A4D-BC08-1745C4063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D5040-6C17-C046-BD2F-61F3453FA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01235-5E59-094C-8433-B5334388B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7DE3C-BDB5-4243-A852-348E1A521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A2A7B-A4CD-184B-AEDD-F1494B1F8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63F66-A18F-1040-91AB-83334A9A6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D9894-0FBC-AE43-BCA5-579A31E55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BD055-1681-CF43-9EBB-11090B024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614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6148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09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248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7410DB7-E88A-5449-869A-EC4F05022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1" charset="2"/>
        <a:buChar char="l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1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 pose a </a:t>
            </a:r>
            <a:r>
              <a:rPr lang="en-US" i="1" dirty="0"/>
              <a:t>challenge question </a:t>
            </a:r>
            <a:r>
              <a:rPr lang="en-US" dirty="0"/>
              <a:t>(often multiple choice), which will help solidify understanding of topics we have studied</a:t>
            </a:r>
          </a:p>
          <a:p>
            <a:pPr lvl="1"/>
            <a:r>
              <a:rPr lang="en-US" dirty="0"/>
              <a:t>Might not just be one correct answer</a:t>
            </a:r>
          </a:p>
          <a:p>
            <a:r>
              <a:rPr lang="en-US" dirty="0"/>
              <a:t>You each get some time (1-2 minutes) to come up with your answer and vote </a:t>
            </a:r>
            <a:r>
              <a:rPr lang="mr-IN" dirty="0"/>
              <a:t>–</a:t>
            </a:r>
            <a:r>
              <a:rPr lang="en-US" dirty="0"/>
              <a:t> use </a:t>
            </a:r>
            <a:r>
              <a:rPr lang="en-US" dirty="0" err="1"/>
              <a:t>Mentimeter</a:t>
            </a:r>
            <a:r>
              <a:rPr lang="en-US" dirty="0"/>
              <a:t> (anonymous)</a:t>
            </a:r>
          </a:p>
          <a:p>
            <a:r>
              <a:rPr lang="en-US" dirty="0"/>
              <a:t>Then you get some time to convince your group (neighbors) why you think you are right (2-3 minutes)</a:t>
            </a:r>
          </a:p>
          <a:p>
            <a:pPr lvl="1"/>
            <a:r>
              <a:rPr lang="en-US" u="sng" dirty="0"/>
              <a:t>Learn from and teach each other</a:t>
            </a:r>
            <a:r>
              <a:rPr lang="en-US" dirty="0"/>
              <a:t>!</a:t>
            </a:r>
          </a:p>
          <a:p>
            <a:r>
              <a:rPr lang="en-US" dirty="0"/>
              <a:t>You vote again.  May change your vote if you want.</a:t>
            </a:r>
          </a:p>
          <a:p>
            <a:r>
              <a:rPr lang="en-US" dirty="0"/>
              <a:t>We discuss together the different responses, show the votes, give you opportunity to justify your thinking, and give you further insights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6A809-AF77-4A4D-BC08-1745C406370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05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(PI) Why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01000" cy="4419600"/>
          </a:xfrm>
        </p:spPr>
        <p:txBody>
          <a:bodyPr>
            <a:normAutofit/>
          </a:bodyPr>
          <a:lstStyle/>
          <a:p>
            <a:r>
              <a:rPr lang="en-US" dirty="0"/>
              <a:t>Studies show this approach </a:t>
            </a:r>
            <a:r>
              <a:rPr lang="en-US" u="sng" dirty="0"/>
              <a:t>improves learning</a:t>
            </a:r>
          </a:p>
          <a:p>
            <a:r>
              <a:rPr lang="en-US" dirty="0"/>
              <a:t>Learn by doing, discussing, and teaching each other </a:t>
            </a:r>
          </a:p>
          <a:p>
            <a:pPr lvl="1"/>
            <a:r>
              <a:rPr lang="en-US" dirty="0"/>
              <a:t>Curse of knowledge/expert blind-spot</a:t>
            </a:r>
          </a:p>
          <a:p>
            <a:pPr lvl="1"/>
            <a:r>
              <a:rPr lang="en-US" dirty="0"/>
              <a:t>Compared to talking with a peer who just figured it out and who can explain it in your own jargon</a:t>
            </a:r>
          </a:p>
          <a:p>
            <a:pPr lvl="1"/>
            <a:r>
              <a:rPr lang="en-US" dirty="0"/>
              <a:t>You never really know something until you can teach it to someone else </a:t>
            </a:r>
            <a:r>
              <a:rPr lang="mr-IN" dirty="0"/>
              <a:t>–</a:t>
            </a:r>
            <a:r>
              <a:rPr lang="en-US" dirty="0"/>
              <a:t> More improved learning!</a:t>
            </a:r>
          </a:p>
          <a:p>
            <a:r>
              <a:rPr lang="en-US" dirty="0"/>
              <a:t>Learn to reason about your thinking and answers</a:t>
            </a:r>
          </a:p>
          <a:p>
            <a:r>
              <a:rPr lang="en-US" dirty="0"/>
              <a:t>More enjoyable - You are involved and active in the learning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6A809-AF77-4A4D-BC08-1745C406370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99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Groups Interact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Best if group members have different initial answers </a:t>
            </a:r>
          </a:p>
          <a:p>
            <a:r>
              <a:rPr lang="en-US" dirty="0"/>
              <a:t>3 is the “magic” group number</a:t>
            </a:r>
          </a:p>
          <a:p>
            <a:pPr lvl="1"/>
            <a:r>
              <a:rPr lang="en-US" dirty="0"/>
              <a:t>You can self-organize "on-the-fly" or sit together specifically to be a group</a:t>
            </a:r>
          </a:p>
          <a:p>
            <a:pPr lvl="1"/>
            <a:r>
              <a:rPr lang="en-US" dirty="0"/>
              <a:t>Can go 2-4 on a given day to make sure everyone is involved</a:t>
            </a:r>
          </a:p>
          <a:p>
            <a:r>
              <a:rPr lang="en-US" dirty="0"/>
              <a:t>Teach and learn from each other: Discuss, reason, articulate</a:t>
            </a:r>
          </a:p>
          <a:p>
            <a:r>
              <a:rPr lang="en-US" dirty="0"/>
              <a:t>If you know the answer, listen to where colleagues are coming from first, then be a great humble teacher, you will also learn by doing that, and you’ll be on the other side in the future</a:t>
            </a:r>
          </a:p>
          <a:p>
            <a:pPr lvl="1"/>
            <a:r>
              <a:rPr lang="en-US" dirty="0"/>
              <a:t>I can’t do that as well because every small group has different misunderstandings and you get to focus on your particular questions</a:t>
            </a:r>
          </a:p>
          <a:p>
            <a:r>
              <a:rPr lang="en-US" dirty="0"/>
              <a:t>Be ready to justify to the class your vote and justifications!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6A809-AF77-4A4D-BC08-1745C406370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80085"/>
      </p:ext>
    </p:extLst>
  </p:cSld>
  <p:clrMapOvr>
    <a:masterClrMapping/>
  </p:clrMapOvr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11450</TotalTime>
  <Words>338</Words>
  <Application>Microsoft Macintosh PowerPoint</Application>
  <PresentationFormat>On-screen Show (4:3)</PresentationFormat>
  <Paragraphs>29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Wingdings</vt:lpstr>
      <vt:lpstr>Soaring</vt:lpstr>
      <vt:lpstr>Peer Instruction</vt:lpstr>
      <vt:lpstr>Peer Instruction (PI) Why</vt:lpstr>
      <vt:lpstr>How Groups Interact</vt:lpstr>
    </vt:vector>
  </TitlesOfParts>
  <Company>BYU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Inductive Bias: How to generalize on novel data</dc:title>
  <cp:lastModifiedBy>Tony Martinez</cp:lastModifiedBy>
  <cp:revision>104</cp:revision>
  <cp:lastPrinted>2019-01-09T20:13:46Z</cp:lastPrinted>
  <dcterms:created xsi:type="dcterms:W3CDTF">2014-03-07T01:27:45Z</dcterms:created>
  <dcterms:modified xsi:type="dcterms:W3CDTF">2023-09-06T17:14:16Z</dcterms:modified>
</cp:coreProperties>
</file>