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Layouts/slideLayout23.xml" ContentType="application/vnd.openxmlformats-officedocument.presentationml.slideLayout+xml"/>
  <Override PartName="/ppt/slides/slide11.xml" ContentType="application/vnd.openxmlformats-officedocument.presentationml.slide+xml"/>
  <Override PartName="/ppt/slides/slide18.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notesSlides/notesSlide16.xml" ContentType="application/vnd.openxmlformats-officedocument.presentationml.notesSlid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s/slide25.xml" ContentType="application/vnd.openxmlformats-officedocument.presentationml.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Layouts/slideLayout18.xml" ContentType="application/vnd.openxmlformats-officedocument.presentationml.slideLayout+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Override PartName="/ppt/notesSlides/notesSlide10.xml" ContentType="application/vnd.openxmlformats-officedocument.presentationml.notesSlide+xml"/>
  <Override PartName="/ppt/slides/slide9.xml" ContentType="application/vnd.openxmlformats-officedocument.presentationml.slide+xml"/>
  <Default Extension="rels" ContentType="application/vnd.openxmlformats-package.relationships+xml"/>
  <Override PartName="/ppt/slides/slide24.xml" ContentType="application/vnd.openxmlformats-officedocument.presentationml.slide+xml"/>
  <Override PartName="/ppt/slideLayouts/slideLayout19.xml" ContentType="application/vnd.openxmlformats-officedocument.presentationml.slideLayout+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28"/>
  </p:notesMasterIdLst>
  <p:handoutMasterIdLst>
    <p:handoutMasterId r:id="rId29"/>
  </p:handoutMasterIdLst>
  <p:sldIdLst>
    <p:sldId id="287" r:id="rId2"/>
    <p:sldId id="257" r:id="rId3"/>
    <p:sldId id="261" r:id="rId4"/>
    <p:sldId id="306" r:id="rId5"/>
    <p:sldId id="308" r:id="rId6"/>
    <p:sldId id="307" r:id="rId7"/>
    <p:sldId id="310" r:id="rId8"/>
    <p:sldId id="309" r:id="rId9"/>
    <p:sldId id="311" r:id="rId10"/>
    <p:sldId id="312" r:id="rId11"/>
    <p:sldId id="288" r:id="rId12"/>
    <p:sldId id="313" r:id="rId13"/>
    <p:sldId id="316" r:id="rId14"/>
    <p:sldId id="315" r:id="rId15"/>
    <p:sldId id="296" r:id="rId16"/>
    <p:sldId id="317" r:id="rId17"/>
    <p:sldId id="320" r:id="rId18"/>
    <p:sldId id="318" r:id="rId19"/>
    <p:sldId id="319" r:id="rId20"/>
    <p:sldId id="297" r:id="rId21"/>
    <p:sldId id="321" r:id="rId22"/>
    <p:sldId id="322" r:id="rId23"/>
    <p:sldId id="298" r:id="rId24"/>
    <p:sldId id="299" r:id="rId25"/>
    <p:sldId id="256" r:id="rId26"/>
    <p:sldId id="27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clrMode="gray"/>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917" autoAdjust="0"/>
    <p:restoredTop sz="87715" autoAdjust="0"/>
  </p:normalViewPr>
  <p:slideViewPr>
    <p:cSldViewPr snapToGrid="0" snapToObjects="1" showGuides="1">
      <p:cViewPr varScale="1">
        <p:scale>
          <a:sx n="144" d="100"/>
          <a:sy n="144" d="100"/>
        </p:scale>
        <p:origin x="-1320" y="-112"/>
      </p:cViewPr>
      <p:guideLst>
        <p:guide orient="horz" pos="2167"/>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presProps" Target="presProps.xml"/><Relationship Id="rId34"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notesMaster" Target="notesMasters/notesMaster1.xml"/><Relationship Id="rId26" Type="http://schemas.openxmlformats.org/officeDocument/2006/relationships/slide" Target="slides/slide25.xml"/><Relationship Id="rId30" Type="http://schemas.openxmlformats.org/officeDocument/2006/relationships/printerSettings" Target="printerSettings/printerSettings1.bin"/><Relationship Id="rId11" Type="http://schemas.openxmlformats.org/officeDocument/2006/relationships/slide" Target="slides/slide10.xml"/><Relationship Id="rId29" Type="http://schemas.openxmlformats.org/officeDocument/2006/relationships/handoutMaster" Target="handoutMasters/handoutMaster1.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Durf:Users:randy:Dropbox:age_stat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Durf:Users:randy:Dropbox:age_stat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Durf:Users:randy:Dropbox:age_sta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a:t>Distribution of Marriage Ages</a:t>
            </a:r>
          </a:p>
        </c:rich>
      </c:tx>
      <c:layout>
        <c:manualLayout>
          <c:xMode val="edge"/>
          <c:yMode val="edge"/>
          <c:x val="0.347825926430172"/>
          <c:y val="0.0322580772185599"/>
        </c:manualLayout>
      </c:layout>
      <c:spPr>
        <a:noFill/>
        <a:ln w="25400">
          <a:noFill/>
        </a:ln>
      </c:spPr>
    </c:title>
    <c:plotArea>
      <c:layout>
        <c:manualLayout>
          <c:layoutTarget val="inner"/>
          <c:xMode val="edge"/>
          <c:yMode val="edge"/>
          <c:x val="0.164115449110528"/>
          <c:y val="0.138709732039808"/>
          <c:w val="0.750817840478275"/>
          <c:h val="0.70000027564275"/>
        </c:manualLayout>
      </c:layout>
      <c:scatterChart>
        <c:scatterStyle val="lineMarker"/>
        <c:ser>
          <c:idx val="0"/>
          <c:order val="0"/>
          <c:tx>
            <c:v>Male Marriage Age</c:v>
          </c:tx>
          <c:spPr>
            <a:ln w="12700">
              <a:solidFill>
                <a:schemeClr val="tx1"/>
              </a:solidFill>
              <a:prstDash val="solid"/>
            </a:ln>
          </c:spPr>
          <c:marker>
            <c:symbol val="diamond"/>
            <c:size val="5"/>
            <c:spPr>
              <a:solidFill>
                <a:schemeClr val="tx1"/>
              </a:solidFill>
              <a:ln>
                <a:solidFill>
                  <a:schemeClr val="tx1"/>
                </a:solidFill>
                <a:prstDash val="solid"/>
              </a:ln>
            </c:spPr>
          </c:marker>
          <c:xVal>
            <c:numRef>
              <c:f>father_age!$K$3:$K$629</c:f>
              <c:numCache>
                <c:formatCode>General</c:formatCode>
                <c:ptCount val="627"/>
                <c:pt idx="0">
                  <c:v>-1964.0</c:v>
                </c:pt>
                <c:pt idx="1">
                  <c:v>-1961.0</c:v>
                </c:pt>
                <c:pt idx="2">
                  <c:v>-1958.0</c:v>
                </c:pt>
                <c:pt idx="3">
                  <c:v>-1957.0</c:v>
                </c:pt>
                <c:pt idx="4">
                  <c:v>-1952.0</c:v>
                </c:pt>
                <c:pt idx="5">
                  <c:v>-1949.0</c:v>
                </c:pt>
                <c:pt idx="6">
                  <c:v>-1948.0</c:v>
                </c:pt>
                <c:pt idx="7">
                  <c:v>-1947.0</c:v>
                </c:pt>
                <c:pt idx="8">
                  <c:v>-1946.0</c:v>
                </c:pt>
                <c:pt idx="9">
                  <c:v>-1942.0</c:v>
                </c:pt>
                <c:pt idx="10">
                  <c:v>-1941.0</c:v>
                </c:pt>
                <c:pt idx="11">
                  <c:v>-1940.0</c:v>
                </c:pt>
                <c:pt idx="12">
                  <c:v>-1939.0</c:v>
                </c:pt>
                <c:pt idx="13">
                  <c:v>-1937.0</c:v>
                </c:pt>
                <c:pt idx="14">
                  <c:v>-1936.0</c:v>
                </c:pt>
                <c:pt idx="15">
                  <c:v>-1931.0</c:v>
                </c:pt>
                <c:pt idx="16">
                  <c:v>-1930.0</c:v>
                </c:pt>
                <c:pt idx="17">
                  <c:v>-1928.0</c:v>
                </c:pt>
                <c:pt idx="18">
                  <c:v>-1927.0</c:v>
                </c:pt>
                <c:pt idx="19">
                  <c:v>-1926.0</c:v>
                </c:pt>
                <c:pt idx="20">
                  <c:v>-1925.0</c:v>
                </c:pt>
                <c:pt idx="21">
                  <c:v>-1923.0</c:v>
                </c:pt>
                <c:pt idx="22">
                  <c:v>-1922.0</c:v>
                </c:pt>
                <c:pt idx="23">
                  <c:v>-1921.0</c:v>
                </c:pt>
                <c:pt idx="24">
                  <c:v>-1919.0</c:v>
                </c:pt>
                <c:pt idx="25">
                  <c:v>-1918.0</c:v>
                </c:pt>
                <c:pt idx="26">
                  <c:v>-1911.0</c:v>
                </c:pt>
                <c:pt idx="27">
                  <c:v>-1908.0</c:v>
                </c:pt>
                <c:pt idx="28">
                  <c:v>-1907.0</c:v>
                </c:pt>
                <c:pt idx="29">
                  <c:v>-1904.0</c:v>
                </c:pt>
                <c:pt idx="30">
                  <c:v>-1903.0</c:v>
                </c:pt>
                <c:pt idx="31">
                  <c:v>-1902.0</c:v>
                </c:pt>
                <c:pt idx="32">
                  <c:v>-1901.0</c:v>
                </c:pt>
                <c:pt idx="33">
                  <c:v>-1900.0</c:v>
                </c:pt>
                <c:pt idx="34">
                  <c:v>-1898.0</c:v>
                </c:pt>
                <c:pt idx="35">
                  <c:v>-1895.0</c:v>
                </c:pt>
                <c:pt idx="36">
                  <c:v>-1894.0</c:v>
                </c:pt>
                <c:pt idx="37">
                  <c:v>-1893.0</c:v>
                </c:pt>
                <c:pt idx="38">
                  <c:v>-1891.0</c:v>
                </c:pt>
                <c:pt idx="39">
                  <c:v>-1880.0</c:v>
                </c:pt>
                <c:pt idx="40">
                  <c:v>-1877.0</c:v>
                </c:pt>
                <c:pt idx="41">
                  <c:v>-1876.0</c:v>
                </c:pt>
                <c:pt idx="42">
                  <c:v>-1875.0</c:v>
                </c:pt>
                <c:pt idx="43">
                  <c:v>-1871.0</c:v>
                </c:pt>
                <c:pt idx="44">
                  <c:v>-1870.0</c:v>
                </c:pt>
                <c:pt idx="45">
                  <c:v>-1857.0</c:v>
                </c:pt>
                <c:pt idx="46">
                  <c:v>-1855.0</c:v>
                </c:pt>
                <c:pt idx="47">
                  <c:v>-1850.0</c:v>
                </c:pt>
                <c:pt idx="48">
                  <c:v>-1847.0</c:v>
                </c:pt>
                <c:pt idx="49">
                  <c:v>-1844.0</c:v>
                </c:pt>
                <c:pt idx="50">
                  <c:v>-1841.0</c:v>
                </c:pt>
                <c:pt idx="51">
                  <c:v>-1834.0</c:v>
                </c:pt>
                <c:pt idx="52">
                  <c:v>-1833.0</c:v>
                </c:pt>
                <c:pt idx="53">
                  <c:v>-1830.0</c:v>
                </c:pt>
                <c:pt idx="54">
                  <c:v>-1829.0</c:v>
                </c:pt>
                <c:pt idx="55">
                  <c:v>-1825.0</c:v>
                </c:pt>
                <c:pt idx="56">
                  <c:v>-1821.0</c:v>
                </c:pt>
                <c:pt idx="57">
                  <c:v>-1808.0</c:v>
                </c:pt>
                <c:pt idx="58">
                  <c:v>-1807.0</c:v>
                </c:pt>
                <c:pt idx="59">
                  <c:v>-1801.0</c:v>
                </c:pt>
                <c:pt idx="60">
                  <c:v>-1794.0</c:v>
                </c:pt>
                <c:pt idx="61">
                  <c:v>-1787.0</c:v>
                </c:pt>
                <c:pt idx="62">
                  <c:v>-1770.0</c:v>
                </c:pt>
                <c:pt idx="63">
                  <c:v>-1764.0</c:v>
                </c:pt>
                <c:pt idx="64">
                  <c:v>-1761.0</c:v>
                </c:pt>
                <c:pt idx="65">
                  <c:v>-1758.0</c:v>
                </c:pt>
                <c:pt idx="66">
                  <c:v>-1747.0</c:v>
                </c:pt>
                <c:pt idx="67">
                  <c:v>-1745.0</c:v>
                </c:pt>
                <c:pt idx="68">
                  <c:v>-1718.0</c:v>
                </c:pt>
                <c:pt idx="69">
                  <c:v>-1710.0</c:v>
                </c:pt>
                <c:pt idx="70">
                  <c:v>-1698.0</c:v>
                </c:pt>
                <c:pt idx="71">
                  <c:v>-1687.0</c:v>
                </c:pt>
                <c:pt idx="72">
                  <c:v>-1683.0</c:v>
                </c:pt>
                <c:pt idx="73">
                  <c:v>-1680.0</c:v>
                </c:pt>
                <c:pt idx="74">
                  <c:v>-1677.0</c:v>
                </c:pt>
                <c:pt idx="75">
                  <c:v>-1674.0</c:v>
                </c:pt>
                <c:pt idx="76">
                  <c:v>-1670.0</c:v>
                </c:pt>
                <c:pt idx="77">
                  <c:v>-1640.0</c:v>
                </c:pt>
                <c:pt idx="78">
                  <c:v>-1637.0</c:v>
                </c:pt>
                <c:pt idx="79">
                  <c:v>-1633.0</c:v>
                </c:pt>
                <c:pt idx="80">
                  <c:v>-1612.0</c:v>
                </c:pt>
                <c:pt idx="81">
                  <c:v>-1606.0</c:v>
                </c:pt>
                <c:pt idx="82">
                  <c:v>-1597.0</c:v>
                </c:pt>
                <c:pt idx="83">
                  <c:v>-1591.0</c:v>
                </c:pt>
                <c:pt idx="84">
                  <c:v>-1585.0</c:v>
                </c:pt>
                <c:pt idx="85">
                  <c:v>-1582.0</c:v>
                </c:pt>
                <c:pt idx="86">
                  <c:v>-1580.0</c:v>
                </c:pt>
                <c:pt idx="87">
                  <c:v>-1578.0</c:v>
                </c:pt>
                <c:pt idx="88">
                  <c:v>-1574.0</c:v>
                </c:pt>
                <c:pt idx="89">
                  <c:v>-1572.0</c:v>
                </c:pt>
                <c:pt idx="90">
                  <c:v>-1568.0</c:v>
                </c:pt>
                <c:pt idx="91">
                  <c:v>-1565.0</c:v>
                </c:pt>
                <c:pt idx="92">
                  <c:v>-1554.0</c:v>
                </c:pt>
                <c:pt idx="93">
                  <c:v>-1553.0</c:v>
                </c:pt>
                <c:pt idx="94">
                  <c:v>-1487.0</c:v>
                </c:pt>
                <c:pt idx="95">
                  <c:v>-1473.0</c:v>
                </c:pt>
                <c:pt idx="96">
                  <c:v>-1447.0</c:v>
                </c:pt>
                <c:pt idx="97">
                  <c:v>-1406.0</c:v>
                </c:pt>
                <c:pt idx="98">
                  <c:v>-1339.0</c:v>
                </c:pt>
                <c:pt idx="99">
                  <c:v>-1306.0</c:v>
                </c:pt>
                <c:pt idx="100">
                  <c:v>-1294.0</c:v>
                </c:pt>
                <c:pt idx="101">
                  <c:v>-1275.0</c:v>
                </c:pt>
                <c:pt idx="102">
                  <c:v>-1274.0</c:v>
                </c:pt>
                <c:pt idx="103">
                  <c:v>-1260.0</c:v>
                </c:pt>
                <c:pt idx="104">
                  <c:v>-1255.0</c:v>
                </c:pt>
                <c:pt idx="105">
                  <c:v>-1224.0</c:v>
                </c:pt>
                <c:pt idx="106">
                  <c:v>-1221.0</c:v>
                </c:pt>
                <c:pt idx="107">
                  <c:v>-1193.0</c:v>
                </c:pt>
                <c:pt idx="108">
                  <c:v>-1191.0</c:v>
                </c:pt>
                <c:pt idx="109">
                  <c:v>-1189.0</c:v>
                </c:pt>
                <c:pt idx="110">
                  <c:v>-1172.0</c:v>
                </c:pt>
                <c:pt idx="111">
                  <c:v>-1061.0</c:v>
                </c:pt>
                <c:pt idx="112">
                  <c:v>-1039.0</c:v>
                </c:pt>
                <c:pt idx="113">
                  <c:v>-1021.0</c:v>
                </c:pt>
                <c:pt idx="114">
                  <c:v>-1020.0</c:v>
                </c:pt>
                <c:pt idx="115">
                  <c:v>-1011.0</c:v>
                </c:pt>
                <c:pt idx="116">
                  <c:v>-1010.0</c:v>
                </c:pt>
                <c:pt idx="117">
                  <c:v>-992.0</c:v>
                </c:pt>
                <c:pt idx="118">
                  <c:v>-990.0</c:v>
                </c:pt>
                <c:pt idx="119">
                  <c:v>-982.0</c:v>
                </c:pt>
                <c:pt idx="120">
                  <c:v>-980.0</c:v>
                </c:pt>
                <c:pt idx="121">
                  <c:v>-979.0</c:v>
                </c:pt>
                <c:pt idx="122">
                  <c:v>-977.0</c:v>
                </c:pt>
                <c:pt idx="123">
                  <c:v>-976.0</c:v>
                </c:pt>
                <c:pt idx="124">
                  <c:v>-973.0</c:v>
                </c:pt>
                <c:pt idx="125">
                  <c:v>-969.0</c:v>
                </c:pt>
                <c:pt idx="126">
                  <c:v>-967.0</c:v>
                </c:pt>
                <c:pt idx="127">
                  <c:v>-961.0</c:v>
                </c:pt>
                <c:pt idx="128">
                  <c:v>-934.0</c:v>
                </c:pt>
                <c:pt idx="129">
                  <c:v>-915.0</c:v>
                </c:pt>
                <c:pt idx="130">
                  <c:v>-880.0</c:v>
                </c:pt>
                <c:pt idx="131">
                  <c:v>-879.0</c:v>
                </c:pt>
                <c:pt idx="132">
                  <c:v>-877.0</c:v>
                </c:pt>
                <c:pt idx="133">
                  <c:v>-875.0</c:v>
                </c:pt>
                <c:pt idx="134">
                  <c:v>-842.0</c:v>
                </c:pt>
                <c:pt idx="135">
                  <c:v>-826.0</c:v>
                </c:pt>
                <c:pt idx="136">
                  <c:v>-780.0</c:v>
                </c:pt>
                <c:pt idx="137">
                  <c:v>-775.0</c:v>
                </c:pt>
                <c:pt idx="138">
                  <c:v>-772.0</c:v>
                </c:pt>
                <c:pt idx="139">
                  <c:v>-771.0</c:v>
                </c:pt>
                <c:pt idx="140">
                  <c:v>-770.0</c:v>
                </c:pt>
                <c:pt idx="141">
                  <c:v>-767.0</c:v>
                </c:pt>
                <c:pt idx="142">
                  <c:v>-760.0</c:v>
                </c:pt>
                <c:pt idx="143">
                  <c:v>-753.0</c:v>
                </c:pt>
                <c:pt idx="144">
                  <c:v>-751.0</c:v>
                </c:pt>
                <c:pt idx="145">
                  <c:v>-744.0</c:v>
                </c:pt>
                <c:pt idx="146">
                  <c:v>-736.0</c:v>
                </c:pt>
                <c:pt idx="147">
                  <c:v>-730.0</c:v>
                </c:pt>
                <c:pt idx="148">
                  <c:v>-723.0</c:v>
                </c:pt>
                <c:pt idx="149">
                  <c:v>-722.0</c:v>
                </c:pt>
                <c:pt idx="150">
                  <c:v>-720.0</c:v>
                </c:pt>
                <c:pt idx="151">
                  <c:v>-717.0</c:v>
                </c:pt>
                <c:pt idx="152">
                  <c:v>-695.0</c:v>
                </c:pt>
                <c:pt idx="153">
                  <c:v>-658.0</c:v>
                </c:pt>
                <c:pt idx="154">
                  <c:v>-534.0</c:v>
                </c:pt>
                <c:pt idx="155">
                  <c:v>-532.0</c:v>
                </c:pt>
                <c:pt idx="156">
                  <c:v>-531.0</c:v>
                </c:pt>
                <c:pt idx="157">
                  <c:v>-520.0</c:v>
                </c:pt>
                <c:pt idx="158">
                  <c:v>-514.0</c:v>
                </c:pt>
                <c:pt idx="159">
                  <c:v>-504.0</c:v>
                </c:pt>
                <c:pt idx="160">
                  <c:v>-503.0</c:v>
                </c:pt>
                <c:pt idx="161">
                  <c:v>-490.0</c:v>
                </c:pt>
                <c:pt idx="162">
                  <c:v>-486.0</c:v>
                </c:pt>
                <c:pt idx="163">
                  <c:v>-483.0</c:v>
                </c:pt>
                <c:pt idx="164">
                  <c:v>-481.0</c:v>
                </c:pt>
                <c:pt idx="165">
                  <c:v>-480.0</c:v>
                </c:pt>
                <c:pt idx="166">
                  <c:v>-474.0</c:v>
                </c:pt>
                <c:pt idx="167">
                  <c:v>-473.0</c:v>
                </c:pt>
                <c:pt idx="168">
                  <c:v>-446.0</c:v>
                </c:pt>
                <c:pt idx="169">
                  <c:v>-419.0</c:v>
                </c:pt>
                <c:pt idx="170">
                  <c:v>-414.0</c:v>
                </c:pt>
                <c:pt idx="171">
                  <c:v>-411.0</c:v>
                </c:pt>
                <c:pt idx="172">
                  <c:v>-383.0</c:v>
                </c:pt>
                <c:pt idx="173">
                  <c:v>-376.0</c:v>
                </c:pt>
                <c:pt idx="174">
                  <c:v>-365.0</c:v>
                </c:pt>
                <c:pt idx="175">
                  <c:v>-354.0</c:v>
                </c:pt>
                <c:pt idx="176">
                  <c:v>-341.0</c:v>
                </c:pt>
                <c:pt idx="177">
                  <c:v>-314.0</c:v>
                </c:pt>
                <c:pt idx="178">
                  <c:v>-304.0</c:v>
                </c:pt>
                <c:pt idx="179">
                  <c:v>-291.0</c:v>
                </c:pt>
                <c:pt idx="180">
                  <c:v>-270.0</c:v>
                </c:pt>
                <c:pt idx="181">
                  <c:v>-268.0</c:v>
                </c:pt>
                <c:pt idx="182">
                  <c:v>-266.0</c:v>
                </c:pt>
                <c:pt idx="183">
                  <c:v>-262.0</c:v>
                </c:pt>
                <c:pt idx="184">
                  <c:v>-260.0</c:v>
                </c:pt>
                <c:pt idx="185">
                  <c:v>-258.0</c:v>
                </c:pt>
                <c:pt idx="186">
                  <c:v>-247.0</c:v>
                </c:pt>
                <c:pt idx="187">
                  <c:v>-242.0</c:v>
                </c:pt>
                <c:pt idx="188">
                  <c:v>-236.0</c:v>
                </c:pt>
                <c:pt idx="189">
                  <c:v>-226.0</c:v>
                </c:pt>
                <c:pt idx="190">
                  <c:v>-222.0</c:v>
                </c:pt>
                <c:pt idx="191">
                  <c:v>-181.0</c:v>
                </c:pt>
                <c:pt idx="192">
                  <c:v>-180.0</c:v>
                </c:pt>
                <c:pt idx="193">
                  <c:v>-179.0</c:v>
                </c:pt>
                <c:pt idx="194">
                  <c:v>-178.0</c:v>
                </c:pt>
                <c:pt idx="195">
                  <c:v>-176.0</c:v>
                </c:pt>
                <c:pt idx="196">
                  <c:v>-175.0</c:v>
                </c:pt>
                <c:pt idx="197">
                  <c:v>-174.0</c:v>
                </c:pt>
                <c:pt idx="198">
                  <c:v>-173.0</c:v>
                </c:pt>
                <c:pt idx="199">
                  <c:v>-172.0</c:v>
                </c:pt>
                <c:pt idx="200">
                  <c:v>-171.0</c:v>
                </c:pt>
                <c:pt idx="201">
                  <c:v>-169.0</c:v>
                </c:pt>
                <c:pt idx="202">
                  <c:v>-166.0</c:v>
                </c:pt>
                <c:pt idx="203">
                  <c:v>-162.0</c:v>
                </c:pt>
                <c:pt idx="204">
                  <c:v>-161.0</c:v>
                </c:pt>
                <c:pt idx="205">
                  <c:v>-159.0</c:v>
                </c:pt>
                <c:pt idx="206">
                  <c:v>-158.0</c:v>
                </c:pt>
                <c:pt idx="207">
                  <c:v>-154.0</c:v>
                </c:pt>
                <c:pt idx="208">
                  <c:v>-149.0</c:v>
                </c:pt>
                <c:pt idx="209">
                  <c:v>-141.0</c:v>
                </c:pt>
                <c:pt idx="210">
                  <c:v>-139.0</c:v>
                </c:pt>
                <c:pt idx="211">
                  <c:v>-135.0</c:v>
                </c:pt>
                <c:pt idx="212">
                  <c:v>-128.0</c:v>
                </c:pt>
                <c:pt idx="213">
                  <c:v>-127.0</c:v>
                </c:pt>
                <c:pt idx="214">
                  <c:v>-101.0</c:v>
                </c:pt>
                <c:pt idx="215">
                  <c:v>-99.0</c:v>
                </c:pt>
                <c:pt idx="216">
                  <c:v>-98.0</c:v>
                </c:pt>
                <c:pt idx="217">
                  <c:v>-94.0</c:v>
                </c:pt>
                <c:pt idx="218">
                  <c:v>-92.0</c:v>
                </c:pt>
                <c:pt idx="219">
                  <c:v>-91.0</c:v>
                </c:pt>
                <c:pt idx="220">
                  <c:v>-90.0</c:v>
                </c:pt>
                <c:pt idx="221">
                  <c:v>-89.0</c:v>
                </c:pt>
                <c:pt idx="222">
                  <c:v>-88.0</c:v>
                </c:pt>
                <c:pt idx="223">
                  <c:v>-86.0</c:v>
                </c:pt>
                <c:pt idx="224">
                  <c:v>-85.0</c:v>
                </c:pt>
                <c:pt idx="225">
                  <c:v>-84.0</c:v>
                </c:pt>
                <c:pt idx="226">
                  <c:v>-83.0</c:v>
                </c:pt>
                <c:pt idx="227">
                  <c:v>-81.0</c:v>
                </c:pt>
                <c:pt idx="228">
                  <c:v>-80.0</c:v>
                </c:pt>
                <c:pt idx="229">
                  <c:v>-79.0</c:v>
                </c:pt>
                <c:pt idx="230">
                  <c:v>-78.0</c:v>
                </c:pt>
                <c:pt idx="231">
                  <c:v>-77.0</c:v>
                </c:pt>
                <c:pt idx="232">
                  <c:v>-76.0</c:v>
                </c:pt>
                <c:pt idx="233">
                  <c:v>-75.0</c:v>
                </c:pt>
                <c:pt idx="234">
                  <c:v>-74.0</c:v>
                </c:pt>
                <c:pt idx="235">
                  <c:v>-73.0</c:v>
                </c:pt>
                <c:pt idx="236">
                  <c:v>-72.0</c:v>
                </c:pt>
                <c:pt idx="237">
                  <c:v>-71.0</c:v>
                </c:pt>
                <c:pt idx="238">
                  <c:v>-70.0</c:v>
                </c:pt>
                <c:pt idx="239">
                  <c:v>-69.0</c:v>
                </c:pt>
                <c:pt idx="240">
                  <c:v>-68.0</c:v>
                </c:pt>
                <c:pt idx="241">
                  <c:v>-67.0</c:v>
                </c:pt>
                <c:pt idx="242">
                  <c:v>-66.0</c:v>
                </c:pt>
                <c:pt idx="243">
                  <c:v>-65.0</c:v>
                </c:pt>
                <c:pt idx="244">
                  <c:v>-64.0</c:v>
                </c:pt>
                <c:pt idx="245">
                  <c:v>-63.0</c:v>
                </c:pt>
                <c:pt idx="246">
                  <c:v>-62.0</c:v>
                </c:pt>
                <c:pt idx="247">
                  <c:v>-61.0</c:v>
                </c:pt>
                <c:pt idx="248">
                  <c:v>-60.0</c:v>
                </c:pt>
                <c:pt idx="249">
                  <c:v>-59.0</c:v>
                </c:pt>
                <c:pt idx="250">
                  <c:v>-58.0</c:v>
                </c:pt>
                <c:pt idx="251">
                  <c:v>-57.0</c:v>
                </c:pt>
                <c:pt idx="252">
                  <c:v>-56.0</c:v>
                </c:pt>
                <c:pt idx="253">
                  <c:v>-55.0</c:v>
                </c:pt>
                <c:pt idx="254">
                  <c:v>-54.0</c:v>
                </c:pt>
                <c:pt idx="255">
                  <c:v>-53.0</c:v>
                </c:pt>
                <c:pt idx="256">
                  <c:v>-52.0</c:v>
                </c:pt>
                <c:pt idx="257">
                  <c:v>-51.0</c:v>
                </c:pt>
                <c:pt idx="258">
                  <c:v>-50.0</c:v>
                </c:pt>
                <c:pt idx="259">
                  <c:v>-49.0</c:v>
                </c:pt>
                <c:pt idx="260">
                  <c:v>-48.0</c:v>
                </c:pt>
                <c:pt idx="261">
                  <c:v>-47.0</c:v>
                </c:pt>
                <c:pt idx="262">
                  <c:v>-45.0</c:v>
                </c:pt>
                <c:pt idx="263">
                  <c:v>-44.0</c:v>
                </c:pt>
                <c:pt idx="264">
                  <c:v>-43.0</c:v>
                </c:pt>
                <c:pt idx="265">
                  <c:v>-42.0</c:v>
                </c:pt>
                <c:pt idx="266">
                  <c:v>-41.0</c:v>
                </c:pt>
                <c:pt idx="267">
                  <c:v>-40.0</c:v>
                </c:pt>
                <c:pt idx="268">
                  <c:v>-39.0</c:v>
                </c:pt>
                <c:pt idx="269">
                  <c:v>-38.0</c:v>
                </c:pt>
                <c:pt idx="270">
                  <c:v>-37.0</c:v>
                </c:pt>
                <c:pt idx="271">
                  <c:v>-36.0</c:v>
                </c:pt>
                <c:pt idx="272">
                  <c:v>-35.0</c:v>
                </c:pt>
                <c:pt idx="273">
                  <c:v>-34.0</c:v>
                </c:pt>
                <c:pt idx="274">
                  <c:v>-33.0</c:v>
                </c:pt>
                <c:pt idx="275">
                  <c:v>-32.0</c:v>
                </c:pt>
                <c:pt idx="276">
                  <c:v>-31.0</c:v>
                </c:pt>
                <c:pt idx="277">
                  <c:v>-30.0</c:v>
                </c:pt>
                <c:pt idx="278">
                  <c:v>-29.0</c:v>
                </c:pt>
                <c:pt idx="279">
                  <c:v>-28.0</c:v>
                </c:pt>
                <c:pt idx="280">
                  <c:v>-27.0</c:v>
                </c:pt>
                <c:pt idx="281">
                  <c:v>-26.0</c:v>
                </c:pt>
                <c:pt idx="282">
                  <c:v>-25.0</c:v>
                </c:pt>
                <c:pt idx="283">
                  <c:v>-24.0</c:v>
                </c:pt>
                <c:pt idx="284">
                  <c:v>-23.0</c:v>
                </c:pt>
                <c:pt idx="285">
                  <c:v>-22.0</c:v>
                </c:pt>
                <c:pt idx="286">
                  <c:v>-21.0</c:v>
                </c:pt>
                <c:pt idx="287">
                  <c:v>-20.0</c:v>
                </c:pt>
                <c:pt idx="288">
                  <c:v>-19.0</c:v>
                </c:pt>
                <c:pt idx="289">
                  <c:v>-18.0</c:v>
                </c:pt>
                <c:pt idx="290">
                  <c:v>-17.0</c:v>
                </c:pt>
                <c:pt idx="291">
                  <c:v>-16.0</c:v>
                </c:pt>
                <c:pt idx="292">
                  <c:v>-15.0</c:v>
                </c:pt>
                <c:pt idx="293">
                  <c:v>-14.0</c:v>
                </c:pt>
                <c:pt idx="294">
                  <c:v>-13.0</c:v>
                </c:pt>
                <c:pt idx="295">
                  <c:v>-12.0</c:v>
                </c:pt>
                <c:pt idx="296">
                  <c:v>-11.0</c:v>
                </c:pt>
                <c:pt idx="297">
                  <c:v>-10.0</c:v>
                </c:pt>
                <c:pt idx="298">
                  <c:v>-9.0</c:v>
                </c:pt>
                <c:pt idx="299">
                  <c:v>-8.0</c:v>
                </c:pt>
                <c:pt idx="300">
                  <c:v>-7.0</c:v>
                </c:pt>
                <c:pt idx="301">
                  <c:v>-6.0</c:v>
                </c:pt>
                <c:pt idx="302">
                  <c:v>-5.0</c:v>
                </c:pt>
                <c:pt idx="303">
                  <c:v>-4.0</c:v>
                </c:pt>
                <c:pt idx="304">
                  <c:v>-3.0</c:v>
                </c:pt>
                <c:pt idx="305">
                  <c:v>-2.0</c:v>
                </c:pt>
                <c:pt idx="306">
                  <c:v>-1.0</c:v>
                </c:pt>
                <c:pt idx="307">
                  <c:v>0.0</c:v>
                </c:pt>
                <c:pt idx="308">
                  <c:v>1.0</c:v>
                </c:pt>
                <c:pt idx="309">
                  <c:v>2.0</c:v>
                </c:pt>
                <c:pt idx="310">
                  <c:v>3.0</c:v>
                </c:pt>
                <c:pt idx="311">
                  <c:v>4.0</c:v>
                </c:pt>
                <c:pt idx="312">
                  <c:v>5.0</c:v>
                </c:pt>
                <c:pt idx="313">
                  <c:v>6.0</c:v>
                </c:pt>
                <c:pt idx="314">
                  <c:v>7.0</c:v>
                </c:pt>
                <c:pt idx="315">
                  <c:v>8.0</c:v>
                </c:pt>
                <c:pt idx="316">
                  <c:v>9.0</c:v>
                </c:pt>
                <c:pt idx="317">
                  <c:v>10.0</c:v>
                </c:pt>
                <c:pt idx="318">
                  <c:v>11.0</c:v>
                </c:pt>
                <c:pt idx="319">
                  <c:v>12.0</c:v>
                </c:pt>
                <c:pt idx="320">
                  <c:v>13.0</c:v>
                </c:pt>
                <c:pt idx="321">
                  <c:v>14.0</c:v>
                </c:pt>
                <c:pt idx="322">
                  <c:v>15.0</c:v>
                </c:pt>
                <c:pt idx="323">
                  <c:v>16.0</c:v>
                </c:pt>
                <c:pt idx="324">
                  <c:v>17.0</c:v>
                </c:pt>
                <c:pt idx="325">
                  <c:v>18.0</c:v>
                </c:pt>
                <c:pt idx="326">
                  <c:v>19.0</c:v>
                </c:pt>
                <c:pt idx="327">
                  <c:v>20.0</c:v>
                </c:pt>
                <c:pt idx="328">
                  <c:v>21.0</c:v>
                </c:pt>
                <c:pt idx="329">
                  <c:v>22.0</c:v>
                </c:pt>
                <c:pt idx="330">
                  <c:v>23.0</c:v>
                </c:pt>
                <c:pt idx="331">
                  <c:v>24.0</c:v>
                </c:pt>
                <c:pt idx="332">
                  <c:v>25.0</c:v>
                </c:pt>
                <c:pt idx="333">
                  <c:v>26.0</c:v>
                </c:pt>
                <c:pt idx="334">
                  <c:v>27.0</c:v>
                </c:pt>
                <c:pt idx="335">
                  <c:v>28.0</c:v>
                </c:pt>
                <c:pt idx="336">
                  <c:v>29.0</c:v>
                </c:pt>
                <c:pt idx="337">
                  <c:v>30.0</c:v>
                </c:pt>
                <c:pt idx="338">
                  <c:v>31.0</c:v>
                </c:pt>
                <c:pt idx="339">
                  <c:v>32.0</c:v>
                </c:pt>
                <c:pt idx="340">
                  <c:v>33.0</c:v>
                </c:pt>
                <c:pt idx="341">
                  <c:v>34.0</c:v>
                </c:pt>
                <c:pt idx="342">
                  <c:v>35.0</c:v>
                </c:pt>
                <c:pt idx="343">
                  <c:v>36.0</c:v>
                </c:pt>
                <c:pt idx="344">
                  <c:v>37.0</c:v>
                </c:pt>
                <c:pt idx="345">
                  <c:v>38.0</c:v>
                </c:pt>
                <c:pt idx="346">
                  <c:v>39.0</c:v>
                </c:pt>
                <c:pt idx="347">
                  <c:v>40.0</c:v>
                </c:pt>
                <c:pt idx="348">
                  <c:v>41.0</c:v>
                </c:pt>
                <c:pt idx="349">
                  <c:v>42.0</c:v>
                </c:pt>
                <c:pt idx="350">
                  <c:v>43.0</c:v>
                </c:pt>
                <c:pt idx="351">
                  <c:v>44.0</c:v>
                </c:pt>
                <c:pt idx="352">
                  <c:v>45.0</c:v>
                </c:pt>
                <c:pt idx="353">
                  <c:v>46.0</c:v>
                </c:pt>
                <c:pt idx="354">
                  <c:v>47.0</c:v>
                </c:pt>
                <c:pt idx="355">
                  <c:v>48.0</c:v>
                </c:pt>
                <c:pt idx="356">
                  <c:v>49.0</c:v>
                </c:pt>
                <c:pt idx="357">
                  <c:v>50.0</c:v>
                </c:pt>
                <c:pt idx="358">
                  <c:v>51.0</c:v>
                </c:pt>
                <c:pt idx="359">
                  <c:v>52.0</c:v>
                </c:pt>
                <c:pt idx="360">
                  <c:v>53.0</c:v>
                </c:pt>
                <c:pt idx="361">
                  <c:v>54.0</c:v>
                </c:pt>
                <c:pt idx="362">
                  <c:v>55.0</c:v>
                </c:pt>
                <c:pt idx="363">
                  <c:v>56.0</c:v>
                </c:pt>
                <c:pt idx="364">
                  <c:v>57.0</c:v>
                </c:pt>
                <c:pt idx="365">
                  <c:v>58.0</c:v>
                </c:pt>
                <c:pt idx="366">
                  <c:v>59.0</c:v>
                </c:pt>
                <c:pt idx="367">
                  <c:v>60.0</c:v>
                </c:pt>
                <c:pt idx="368">
                  <c:v>61.0</c:v>
                </c:pt>
                <c:pt idx="369">
                  <c:v>62.0</c:v>
                </c:pt>
                <c:pt idx="370">
                  <c:v>63.0</c:v>
                </c:pt>
                <c:pt idx="371">
                  <c:v>64.0</c:v>
                </c:pt>
                <c:pt idx="372">
                  <c:v>65.0</c:v>
                </c:pt>
                <c:pt idx="373">
                  <c:v>66.0</c:v>
                </c:pt>
                <c:pt idx="374">
                  <c:v>67.0</c:v>
                </c:pt>
                <c:pt idx="375">
                  <c:v>68.0</c:v>
                </c:pt>
                <c:pt idx="376">
                  <c:v>69.0</c:v>
                </c:pt>
                <c:pt idx="377">
                  <c:v>70.0</c:v>
                </c:pt>
                <c:pt idx="378">
                  <c:v>71.0</c:v>
                </c:pt>
                <c:pt idx="379">
                  <c:v>72.0</c:v>
                </c:pt>
                <c:pt idx="380">
                  <c:v>73.0</c:v>
                </c:pt>
                <c:pt idx="381">
                  <c:v>74.0</c:v>
                </c:pt>
                <c:pt idx="382">
                  <c:v>75.0</c:v>
                </c:pt>
                <c:pt idx="383">
                  <c:v>76.0</c:v>
                </c:pt>
                <c:pt idx="384">
                  <c:v>77.0</c:v>
                </c:pt>
                <c:pt idx="385">
                  <c:v>78.0</c:v>
                </c:pt>
                <c:pt idx="386">
                  <c:v>79.0</c:v>
                </c:pt>
                <c:pt idx="387">
                  <c:v>80.0</c:v>
                </c:pt>
                <c:pt idx="388">
                  <c:v>81.0</c:v>
                </c:pt>
                <c:pt idx="389">
                  <c:v>82.0</c:v>
                </c:pt>
                <c:pt idx="390">
                  <c:v>83.0</c:v>
                </c:pt>
                <c:pt idx="391">
                  <c:v>84.0</c:v>
                </c:pt>
                <c:pt idx="392">
                  <c:v>85.0</c:v>
                </c:pt>
                <c:pt idx="393">
                  <c:v>86.0</c:v>
                </c:pt>
                <c:pt idx="394">
                  <c:v>87.0</c:v>
                </c:pt>
                <c:pt idx="395">
                  <c:v>88.0</c:v>
                </c:pt>
                <c:pt idx="396">
                  <c:v>89.0</c:v>
                </c:pt>
                <c:pt idx="397">
                  <c:v>90.0</c:v>
                </c:pt>
                <c:pt idx="398">
                  <c:v>91.0</c:v>
                </c:pt>
                <c:pt idx="399">
                  <c:v>92.0</c:v>
                </c:pt>
                <c:pt idx="400">
                  <c:v>93.0</c:v>
                </c:pt>
                <c:pt idx="401">
                  <c:v>94.0</c:v>
                </c:pt>
                <c:pt idx="402">
                  <c:v>95.0</c:v>
                </c:pt>
                <c:pt idx="403">
                  <c:v>96.0</c:v>
                </c:pt>
                <c:pt idx="404">
                  <c:v>97.0</c:v>
                </c:pt>
                <c:pt idx="405">
                  <c:v>98.0</c:v>
                </c:pt>
                <c:pt idx="406">
                  <c:v>99.0</c:v>
                </c:pt>
                <c:pt idx="407">
                  <c:v>100.0</c:v>
                </c:pt>
                <c:pt idx="408">
                  <c:v>101.0</c:v>
                </c:pt>
                <c:pt idx="409">
                  <c:v>102.0</c:v>
                </c:pt>
                <c:pt idx="410">
                  <c:v>103.0</c:v>
                </c:pt>
                <c:pt idx="411">
                  <c:v>104.0</c:v>
                </c:pt>
                <c:pt idx="412">
                  <c:v>105.0</c:v>
                </c:pt>
                <c:pt idx="413">
                  <c:v>106.0</c:v>
                </c:pt>
                <c:pt idx="414">
                  <c:v>107.0</c:v>
                </c:pt>
                <c:pt idx="415">
                  <c:v>108.0</c:v>
                </c:pt>
                <c:pt idx="416">
                  <c:v>109.0</c:v>
                </c:pt>
                <c:pt idx="417">
                  <c:v>110.0</c:v>
                </c:pt>
                <c:pt idx="418">
                  <c:v>111.0</c:v>
                </c:pt>
                <c:pt idx="419">
                  <c:v>112.0</c:v>
                </c:pt>
                <c:pt idx="420">
                  <c:v>113.0</c:v>
                </c:pt>
                <c:pt idx="421">
                  <c:v>114.0</c:v>
                </c:pt>
                <c:pt idx="422">
                  <c:v>115.0</c:v>
                </c:pt>
                <c:pt idx="423">
                  <c:v>116.0</c:v>
                </c:pt>
                <c:pt idx="424">
                  <c:v>117.0</c:v>
                </c:pt>
                <c:pt idx="425">
                  <c:v>118.0</c:v>
                </c:pt>
                <c:pt idx="426">
                  <c:v>119.0</c:v>
                </c:pt>
                <c:pt idx="427">
                  <c:v>120.0</c:v>
                </c:pt>
                <c:pt idx="428">
                  <c:v>121.0</c:v>
                </c:pt>
                <c:pt idx="429">
                  <c:v>122.0</c:v>
                </c:pt>
                <c:pt idx="430">
                  <c:v>123.0</c:v>
                </c:pt>
                <c:pt idx="431">
                  <c:v>124.0</c:v>
                </c:pt>
                <c:pt idx="432">
                  <c:v>125.0</c:v>
                </c:pt>
                <c:pt idx="433">
                  <c:v>126.0</c:v>
                </c:pt>
                <c:pt idx="434">
                  <c:v>127.0</c:v>
                </c:pt>
                <c:pt idx="435">
                  <c:v>128.0</c:v>
                </c:pt>
                <c:pt idx="436">
                  <c:v>129.0</c:v>
                </c:pt>
                <c:pt idx="437">
                  <c:v>130.0</c:v>
                </c:pt>
                <c:pt idx="438">
                  <c:v>131.0</c:v>
                </c:pt>
                <c:pt idx="439">
                  <c:v>132.0</c:v>
                </c:pt>
                <c:pt idx="440">
                  <c:v>133.0</c:v>
                </c:pt>
                <c:pt idx="441">
                  <c:v>134.0</c:v>
                </c:pt>
                <c:pt idx="442">
                  <c:v>135.0</c:v>
                </c:pt>
                <c:pt idx="443">
                  <c:v>136.0</c:v>
                </c:pt>
                <c:pt idx="444">
                  <c:v>137.0</c:v>
                </c:pt>
                <c:pt idx="445">
                  <c:v>138.0</c:v>
                </c:pt>
                <c:pt idx="446">
                  <c:v>139.0</c:v>
                </c:pt>
                <c:pt idx="447">
                  <c:v>140.0</c:v>
                </c:pt>
                <c:pt idx="448">
                  <c:v>142.0</c:v>
                </c:pt>
                <c:pt idx="449">
                  <c:v>143.0</c:v>
                </c:pt>
                <c:pt idx="450">
                  <c:v>146.0</c:v>
                </c:pt>
                <c:pt idx="451">
                  <c:v>148.0</c:v>
                </c:pt>
                <c:pt idx="452">
                  <c:v>149.0</c:v>
                </c:pt>
                <c:pt idx="453">
                  <c:v>150.0</c:v>
                </c:pt>
                <c:pt idx="454">
                  <c:v>151.0</c:v>
                </c:pt>
                <c:pt idx="455">
                  <c:v>154.0</c:v>
                </c:pt>
                <c:pt idx="456">
                  <c:v>159.0</c:v>
                </c:pt>
                <c:pt idx="457">
                  <c:v>160.0</c:v>
                </c:pt>
                <c:pt idx="458">
                  <c:v>166.0</c:v>
                </c:pt>
                <c:pt idx="459">
                  <c:v>174.0</c:v>
                </c:pt>
                <c:pt idx="460">
                  <c:v>175.0</c:v>
                </c:pt>
                <c:pt idx="461">
                  <c:v>178.0</c:v>
                </c:pt>
                <c:pt idx="462">
                  <c:v>180.0</c:v>
                </c:pt>
                <c:pt idx="463">
                  <c:v>181.0</c:v>
                </c:pt>
                <c:pt idx="464">
                  <c:v>184.0</c:v>
                </c:pt>
                <c:pt idx="465">
                  <c:v>188.0</c:v>
                </c:pt>
                <c:pt idx="466">
                  <c:v>193.0</c:v>
                </c:pt>
                <c:pt idx="467">
                  <c:v>200.0</c:v>
                </c:pt>
                <c:pt idx="468">
                  <c:v>206.0</c:v>
                </c:pt>
                <c:pt idx="469">
                  <c:v>208.0</c:v>
                </c:pt>
                <c:pt idx="470">
                  <c:v>211.0</c:v>
                </c:pt>
                <c:pt idx="471">
                  <c:v>212.0</c:v>
                </c:pt>
                <c:pt idx="472">
                  <c:v>215.0</c:v>
                </c:pt>
                <c:pt idx="473">
                  <c:v>216.0</c:v>
                </c:pt>
                <c:pt idx="474">
                  <c:v>217.0</c:v>
                </c:pt>
                <c:pt idx="475">
                  <c:v>218.0</c:v>
                </c:pt>
                <c:pt idx="476">
                  <c:v>219.0</c:v>
                </c:pt>
                <c:pt idx="477">
                  <c:v>220.0</c:v>
                </c:pt>
                <c:pt idx="478">
                  <c:v>221.0</c:v>
                </c:pt>
                <c:pt idx="479">
                  <c:v>222.0</c:v>
                </c:pt>
                <c:pt idx="480">
                  <c:v>223.0</c:v>
                </c:pt>
                <c:pt idx="481">
                  <c:v>225.0</c:v>
                </c:pt>
                <c:pt idx="482">
                  <c:v>226.0</c:v>
                </c:pt>
                <c:pt idx="483">
                  <c:v>227.0</c:v>
                </c:pt>
                <c:pt idx="484">
                  <c:v>228.0</c:v>
                </c:pt>
                <c:pt idx="485">
                  <c:v>230.0</c:v>
                </c:pt>
                <c:pt idx="486">
                  <c:v>232.0</c:v>
                </c:pt>
                <c:pt idx="487">
                  <c:v>234.0</c:v>
                </c:pt>
                <c:pt idx="488">
                  <c:v>236.0</c:v>
                </c:pt>
                <c:pt idx="489">
                  <c:v>238.0</c:v>
                </c:pt>
                <c:pt idx="490">
                  <c:v>240.0</c:v>
                </c:pt>
                <c:pt idx="491">
                  <c:v>243.0</c:v>
                </c:pt>
                <c:pt idx="492">
                  <c:v>244.0</c:v>
                </c:pt>
                <c:pt idx="493">
                  <c:v>245.0</c:v>
                </c:pt>
                <c:pt idx="494">
                  <c:v>251.0</c:v>
                </c:pt>
                <c:pt idx="495">
                  <c:v>254.0</c:v>
                </c:pt>
                <c:pt idx="496">
                  <c:v>280.0</c:v>
                </c:pt>
                <c:pt idx="497">
                  <c:v>282.0</c:v>
                </c:pt>
                <c:pt idx="498">
                  <c:v>290.0</c:v>
                </c:pt>
                <c:pt idx="499">
                  <c:v>295.0</c:v>
                </c:pt>
                <c:pt idx="500">
                  <c:v>296.0</c:v>
                </c:pt>
                <c:pt idx="501">
                  <c:v>298.0</c:v>
                </c:pt>
                <c:pt idx="502">
                  <c:v>304.0</c:v>
                </c:pt>
                <c:pt idx="503">
                  <c:v>305.0</c:v>
                </c:pt>
                <c:pt idx="504">
                  <c:v>312.0</c:v>
                </c:pt>
                <c:pt idx="505">
                  <c:v>321.0</c:v>
                </c:pt>
                <c:pt idx="506">
                  <c:v>323.0</c:v>
                </c:pt>
                <c:pt idx="507">
                  <c:v>324.0</c:v>
                </c:pt>
                <c:pt idx="508">
                  <c:v>325.0</c:v>
                </c:pt>
                <c:pt idx="509">
                  <c:v>328.0</c:v>
                </c:pt>
                <c:pt idx="510">
                  <c:v>329.0</c:v>
                </c:pt>
                <c:pt idx="511">
                  <c:v>337.0</c:v>
                </c:pt>
                <c:pt idx="512">
                  <c:v>339.0</c:v>
                </c:pt>
                <c:pt idx="513">
                  <c:v>341.0</c:v>
                </c:pt>
                <c:pt idx="514">
                  <c:v>346.0</c:v>
                </c:pt>
                <c:pt idx="515">
                  <c:v>348.0</c:v>
                </c:pt>
                <c:pt idx="516">
                  <c:v>359.0</c:v>
                </c:pt>
                <c:pt idx="517">
                  <c:v>360.0</c:v>
                </c:pt>
                <c:pt idx="518">
                  <c:v>372.0</c:v>
                </c:pt>
                <c:pt idx="519">
                  <c:v>378.0</c:v>
                </c:pt>
                <c:pt idx="520">
                  <c:v>387.0</c:v>
                </c:pt>
                <c:pt idx="521">
                  <c:v>393.0</c:v>
                </c:pt>
                <c:pt idx="522">
                  <c:v>408.0</c:v>
                </c:pt>
                <c:pt idx="523">
                  <c:v>417.0</c:v>
                </c:pt>
                <c:pt idx="524">
                  <c:v>424.0</c:v>
                </c:pt>
                <c:pt idx="525">
                  <c:v>437.0</c:v>
                </c:pt>
                <c:pt idx="526">
                  <c:v>438.0</c:v>
                </c:pt>
                <c:pt idx="527">
                  <c:v>455.0</c:v>
                </c:pt>
                <c:pt idx="528">
                  <c:v>461.0</c:v>
                </c:pt>
                <c:pt idx="529">
                  <c:v>467.0</c:v>
                </c:pt>
                <c:pt idx="530">
                  <c:v>485.0</c:v>
                </c:pt>
                <c:pt idx="531">
                  <c:v>622.0</c:v>
                </c:pt>
                <c:pt idx="532">
                  <c:v>695.0</c:v>
                </c:pt>
                <c:pt idx="533">
                  <c:v>719.0</c:v>
                </c:pt>
                <c:pt idx="534">
                  <c:v>740.0</c:v>
                </c:pt>
                <c:pt idx="535">
                  <c:v>923.0</c:v>
                </c:pt>
                <c:pt idx="536">
                  <c:v>930.0</c:v>
                </c:pt>
                <c:pt idx="537">
                  <c:v>931.0</c:v>
                </c:pt>
                <c:pt idx="538">
                  <c:v>993.0</c:v>
                </c:pt>
                <c:pt idx="539">
                  <c:v>1010.0</c:v>
                </c:pt>
                <c:pt idx="540">
                  <c:v>1023.0</c:v>
                </c:pt>
                <c:pt idx="541">
                  <c:v>1027.0</c:v>
                </c:pt>
                <c:pt idx="542">
                  <c:v>1029.0</c:v>
                </c:pt>
                <c:pt idx="543">
                  <c:v>1040.0</c:v>
                </c:pt>
                <c:pt idx="544">
                  <c:v>1042.0</c:v>
                </c:pt>
                <c:pt idx="545">
                  <c:v>1110.0</c:v>
                </c:pt>
                <c:pt idx="546">
                  <c:v>1145.0</c:v>
                </c:pt>
                <c:pt idx="547">
                  <c:v>1279.0</c:v>
                </c:pt>
                <c:pt idx="548">
                  <c:v>1414.0</c:v>
                </c:pt>
                <c:pt idx="549">
                  <c:v>1528.0</c:v>
                </c:pt>
                <c:pt idx="550">
                  <c:v>1547.0</c:v>
                </c:pt>
                <c:pt idx="551">
                  <c:v>1574.0</c:v>
                </c:pt>
                <c:pt idx="552">
                  <c:v>1577.0</c:v>
                </c:pt>
                <c:pt idx="553">
                  <c:v>1622.0</c:v>
                </c:pt>
                <c:pt idx="554">
                  <c:v>1623.0</c:v>
                </c:pt>
                <c:pt idx="555">
                  <c:v>1625.0</c:v>
                </c:pt>
                <c:pt idx="556">
                  <c:v>1626.0</c:v>
                </c:pt>
                <c:pt idx="557">
                  <c:v>1628.0</c:v>
                </c:pt>
                <c:pt idx="558">
                  <c:v>1635.0</c:v>
                </c:pt>
                <c:pt idx="559">
                  <c:v>1637.0</c:v>
                </c:pt>
                <c:pt idx="560">
                  <c:v>1643.0</c:v>
                </c:pt>
                <c:pt idx="561">
                  <c:v>1674.0</c:v>
                </c:pt>
                <c:pt idx="562">
                  <c:v>1686.0</c:v>
                </c:pt>
                <c:pt idx="563">
                  <c:v>1710.0</c:v>
                </c:pt>
                <c:pt idx="564">
                  <c:v>1714.0</c:v>
                </c:pt>
                <c:pt idx="565">
                  <c:v>1719.0</c:v>
                </c:pt>
                <c:pt idx="566">
                  <c:v>1720.0</c:v>
                </c:pt>
                <c:pt idx="567">
                  <c:v>1721.0</c:v>
                </c:pt>
                <c:pt idx="568">
                  <c:v>1725.0</c:v>
                </c:pt>
                <c:pt idx="569">
                  <c:v>1728.0</c:v>
                </c:pt>
                <c:pt idx="570">
                  <c:v>1737.0</c:v>
                </c:pt>
                <c:pt idx="571">
                  <c:v>1741.0</c:v>
                </c:pt>
                <c:pt idx="572">
                  <c:v>1743.0</c:v>
                </c:pt>
                <c:pt idx="573">
                  <c:v>1750.0</c:v>
                </c:pt>
                <c:pt idx="574">
                  <c:v>1753.0</c:v>
                </c:pt>
                <c:pt idx="575">
                  <c:v>1760.0</c:v>
                </c:pt>
                <c:pt idx="576">
                  <c:v>1763.0</c:v>
                </c:pt>
                <c:pt idx="577">
                  <c:v>1774.0</c:v>
                </c:pt>
                <c:pt idx="578">
                  <c:v>1795.0</c:v>
                </c:pt>
                <c:pt idx="579">
                  <c:v>1798.0</c:v>
                </c:pt>
                <c:pt idx="580">
                  <c:v>1821.0</c:v>
                </c:pt>
                <c:pt idx="581">
                  <c:v>1822.0</c:v>
                </c:pt>
                <c:pt idx="582">
                  <c:v>1824.0</c:v>
                </c:pt>
                <c:pt idx="583">
                  <c:v>1827.0</c:v>
                </c:pt>
                <c:pt idx="584">
                  <c:v>1828.0</c:v>
                </c:pt>
                <c:pt idx="585">
                  <c:v>1830.0</c:v>
                </c:pt>
                <c:pt idx="586">
                  <c:v>1835.0</c:v>
                </c:pt>
                <c:pt idx="587">
                  <c:v>1836.0</c:v>
                </c:pt>
                <c:pt idx="588">
                  <c:v>1837.0</c:v>
                </c:pt>
                <c:pt idx="589">
                  <c:v>1841.0</c:v>
                </c:pt>
                <c:pt idx="590">
                  <c:v>1845.0</c:v>
                </c:pt>
                <c:pt idx="591">
                  <c:v>1852.0</c:v>
                </c:pt>
                <c:pt idx="592">
                  <c:v>1856.0</c:v>
                </c:pt>
                <c:pt idx="593">
                  <c:v>1864.0</c:v>
                </c:pt>
                <c:pt idx="594">
                  <c:v>1866.0</c:v>
                </c:pt>
                <c:pt idx="595">
                  <c:v>1868.0</c:v>
                </c:pt>
                <c:pt idx="596">
                  <c:v>1873.0</c:v>
                </c:pt>
                <c:pt idx="597">
                  <c:v>1879.0</c:v>
                </c:pt>
                <c:pt idx="598">
                  <c:v>1880.0</c:v>
                </c:pt>
                <c:pt idx="599">
                  <c:v>1881.0</c:v>
                </c:pt>
                <c:pt idx="600">
                  <c:v>1884.0</c:v>
                </c:pt>
                <c:pt idx="601">
                  <c:v>1888.0</c:v>
                </c:pt>
                <c:pt idx="602">
                  <c:v>1896.0</c:v>
                </c:pt>
                <c:pt idx="603">
                  <c:v>1900.0</c:v>
                </c:pt>
                <c:pt idx="604">
                  <c:v>1911.0</c:v>
                </c:pt>
                <c:pt idx="605">
                  <c:v>1916.0</c:v>
                </c:pt>
                <c:pt idx="606">
                  <c:v>1919.0</c:v>
                </c:pt>
                <c:pt idx="607">
                  <c:v>1920.0</c:v>
                </c:pt>
                <c:pt idx="608">
                  <c:v>1921.0</c:v>
                </c:pt>
                <c:pt idx="609">
                  <c:v>1922.0</c:v>
                </c:pt>
                <c:pt idx="610">
                  <c:v>1927.0</c:v>
                </c:pt>
                <c:pt idx="611">
                  <c:v>1930.0</c:v>
                </c:pt>
                <c:pt idx="612">
                  <c:v>1931.0</c:v>
                </c:pt>
                <c:pt idx="613">
                  <c:v>1932.0</c:v>
                </c:pt>
                <c:pt idx="614">
                  <c:v>1933.0</c:v>
                </c:pt>
                <c:pt idx="615">
                  <c:v>1937.0</c:v>
                </c:pt>
                <c:pt idx="616">
                  <c:v>1939.0</c:v>
                </c:pt>
                <c:pt idx="617">
                  <c:v>1940.0</c:v>
                </c:pt>
                <c:pt idx="618">
                  <c:v>1943.0</c:v>
                </c:pt>
                <c:pt idx="619">
                  <c:v>1945.0</c:v>
                </c:pt>
                <c:pt idx="620">
                  <c:v>1949.0</c:v>
                </c:pt>
                <c:pt idx="621">
                  <c:v>1950.0</c:v>
                </c:pt>
                <c:pt idx="622">
                  <c:v>1958.0</c:v>
                </c:pt>
                <c:pt idx="623">
                  <c:v>1959.0</c:v>
                </c:pt>
                <c:pt idx="624">
                  <c:v>1963.0</c:v>
                </c:pt>
                <c:pt idx="625">
                  <c:v>1968.0</c:v>
                </c:pt>
                <c:pt idx="626">
                  <c:v>1981.0</c:v>
                </c:pt>
              </c:numCache>
            </c:numRef>
          </c:xVal>
          <c:yVal>
            <c:numRef>
              <c:f>father_age!$L$3:$L$629</c:f>
              <c:numCache>
                <c:formatCode>General</c:formatCode>
                <c:ptCount val="627"/>
                <c:pt idx="0">
                  <c:v>1.0</c:v>
                </c:pt>
                <c:pt idx="1">
                  <c:v>1.0</c:v>
                </c:pt>
                <c:pt idx="2">
                  <c:v>1.0</c:v>
                </c:pt>
                <c:pt idx="3">
                  <c:v>1.0</c:v>
                </c:pt>
                <c:pt idx="4">
                  <c:v>1.0</c:v>
                </c:pt>
                <c:pt idx="5">
                  <c:v>2.0</c:v>
                </c:pt>
                <c:pt idx="6">
                  <c:v>3.0</c:v>
                </c:pt>
                <c:pt idx="7">
                  <c:v>1.0</c:v>
                </c:pt>
                <c:pt idx="8">
                  <c:v>1.0</c:v>
                </c:pt>
                <c:pt idx="9">
                  <c:v>2.0</c:v>
                </c:pt>
                <c:pt idx="10">
                  <c:v>1.0</c:v>
                </c:pt>
                <c:pt idx="11">
                  <c:v>5.0</c:v>
                </c:pt>
                <c:pt idx="12">
                  <c:v>1.0</c:v>
                </c:pt>
                <c:pt idx="13">
                  <c:v>1.0</c:v>
                </c:pt>
                <c:pt idx="14">
                  <c:v>2.0</c:v>
                </c:pt>
                <c:pt idx="15">
                  <c:v>1.0</c:v>
                </c:pt>
                <c:pt idx="16">
                  <c:v>1.0</c:v>
                </c:pt>
                <c:pt idx="17">
                  <c:v>4.0</c:v>
                </c:pt>
                <c:pt idx="18">
                  <c:v>1.0</c:v>
                </c:pt>
                <c:pt idx="19">
                  <c:v>2.0</c:v>
                </c:pt>
                <c:pt idx="20">
                  <c:v>2.0</c:v>
                </c:pt>
                <c:pt idx="21">
                  <c:v>1.0</c:v>
                </c:pt>
                <c:pt idx="22">
                  <c:v>3.0</c:v>
                </c:pt>
                <c:pt idx="23">
                  <c:v>2.0</c:v>
                </c:pt>
                <c:pt idx="24">
                  <c:v>2.0</c:v>
                </c:pt>
                <c:pt idx="25">
                  <c:v>1.0</c:v>
                </c:pt>
                <c:pt idx="26">
                  <c:v>2.0</c:v>
                </c:pt>
                <c:pt idx="27">
                  <c:v>1.0</c:v>
                </c:pt>
                <c:pt idx="28">
                  <c:v>1.0</c:v>
                </c:pt>
                <c:pt idx="29">
                  <c:v>1.0</c:v>
                </c:pt>
                <c:pt idx="30">
                  <c:v>1.0</c:v>
                </c:pt>
                <c:pt idx="31">
                  <c:v>1.0</c:v>
                </c:pt>
                <c:pt idx="32">
                  <c:v>1.0</c:v>
                </c:pt>
                <c:pt idx="33">
                  <c:v>1.0</c:v>
                </c:pt>
                <c:pt idx="34">
                  <c:v>1.0</c:v>
                </c:pt>
                <c:pt idx="35">
                  <c:v>1.0</c:v>
                </c:pt>
                <c:pt idx="36">
                  <c:v>1.0</c:v>
                </c:pt>
                <c:pt idx="37">
                  <c:v>3.0</c:v>
                </c:pt>
                <c:pt idx="38">
                  <c:v>1.0</c:v>
                </c:pt>
                <c:pt idx="39">
                  <c:v>1.0</c:v>
                </c:pt>
                <c:pt idx="40">
                  <c:v>1.0</c:v>
                </c:pt>
                <c:pt idx="41">
                  <c:v>1.0</c:v>
                </c:pt>
                <c:pt idx="42">
                  <c:v>1.0</c:v>
                </c:pt>
                <c:pt idx="43">
                  <c:v>1.0</c:v>
                </c:pt>
                <c:pt idx="44">
                  <c:v>1.0</c:v>
                </c:pt>
                <c:pt idx="45">
                  <c:v>2.0</c:v>
                </c:pt>
                <c:pt idx="46">
                  <c:v>1.0</c:v>
                </c:pt>
                <c:pt idx="47">
                  <c:v>1.0</c:v>
                </c:pt>
                <c:pt idx="48">
                  <c:v>1.0</c:v>
                </c:pt>
                <c:pt idx="49">
                  <c:v>1.0</c:v>
                </c:pt>
                <c:pt idx="50">
                  <c:v>1.0</c:v>
                </c:pt>
                <c:pt idx="51">
                  <c:v>1.0</c:v>
                </c:pt>
                <c:pt idx="52">
                  <c:v>1.0</c:v>
                </c:pt>
                <c:pt idx="53">
                  <c:v>1.0</c:v>
                </c:pt>
                <c:pt idx="54">
                  <c:v>3.0</c:v>
                </c:pt>
                <c:pt idx="55">
                  <c:v>1.0</c:v>
                </c:pt>
                <c:pt idx="56">
                  <c:v>1.0</c:v>
                </c:pt>
                <c:pt idx="57">
                  <c:v>1.0</c:v>
                </c:pt>
                <c:pt idx="58">
                  <c:v>1.0</c:v>
                </c:pt>
                <c:pt idx="59">
                  <c:v>1.0</c:v>
                </c:pt>
                <c:pt idx="60">
                  <c:v>1.0</c:v>
                </c:pt>
                <c:pt idx="61">
                  <c:v>1.0</c:v>
                </c:pt>
                <c:pt idx="62">
                  <c:v>1.0</c:v>
                </c:pt>
                <c:pt idx="63">
                  <c:v>1.0</c:v>
                </c:pt>
                <c:pt idx="64">
                  <c:v>1.0</c:v>
                </c:pt>
                <c:pt idx="65">
                  <c:v>1.0</c:v>
                </c:pt>
                <c:pt idx="66">
                  <c:v>3.0</c:v>
                </c:pt>
                <c:pt idx="67">
                  <c:v>1.0</c:v>
                </c:pt>
                <c:pt idx="68">
                  <c:v>1.0</c:v>
                </c:pt>
                <c:pt idx="69">
                  <c:v>1.0</c:v>
                </c:pt>
                <c:pt idx="70">
                  <c:v>1.0</c:v>
                </c:pt>
                <c:pt idx="71">
                  <c:v>1.0</c:v>
                </c:pt>
                <c:pt idx="72">
                  <c:v>1.0</c:v>
                </c:pt>
                <c:pt idx="73">
                  <c:v>1.0</c:v>
                </c:pt>
                <c:pt idx="74">
                  <c:v>1.0</c:v>
                </c:pt>
                <c:pt idx="75">
                  <c:v>1.0</c:v>
                </c:pt>
                <c:pt idx="76">
                  <c:v>2.0</c:v>
                </c:pt>
                <c:pt idx="77">
                  <c:v>1.0</c:v>
                </c:pt>
                <c:pt idx="78">
                  <c:v>1.0</c:v>
                </c:pt>
                <c:pt idx="79">
                  <c:v>1.0</c:v>
                </c:pt>
                <c:pt idx="80">
                  <c:v>1.0</c:v>
                </c:pt>
                <c:pt idx="81">
                  <c:v>1.0</c:v>
                </c:pt>
                <c:pt idx="82">
                  <c:v>1.0</c:v>
                </c:pt>
                <c:pt idx="83">
                  <c:v>1.0</c:v>
                </c:pt>
                <c:pt idx="84">
                  <c:v>1.0</c:v>
                </c:pt>
                <c:pt idx="85">
                  <c:v>1.0</c:v>
                </c:pt>
                <c:pt idx="86">
                  <c:v>1.0</c:v>
                </c:pt>
                <c:pt idx="87">
                  <c:v>3.0</c:v>
                </c:pt>
                <c:pt idx="88">
                  <c:v>1.0</c:v>
                </c:pt>
                <c:pt idx="89">
                  <c:v>1.0</c:v>
                </c:pt>
                <c:pt idx="90">
                  <c:v>4.0</c:v>
                </c:pt>
                <c:pt idx="91">
                  <c:v>1.0</c:v>
                </c:pt>
                <c:pt idx="92">
                  <c:v>1.0</c:v>
                </c:pt>
                <c:pt idx="93">
                  <c:v>1.0</c:v>
                </c:pt>
                <c:pt idx="94">
                  <c:v>1.0</c:v>
                </c:pt>
                <c:pt idx="95">
                  <c:v>1.0</c:v>
                </c:pt>
                <c:pt idx="96">
                  <c:v>1.0</c:v>
                </c:pt>
                <c:pt idx="97">
                  <c:v>1.0</c:v>
                </c:pt>
                <c:pt idx="98">
                  <c:v>1.0</c:v>
                </c:pt>
                <c:pt idx="99">
                  <c:v>1.0</c:v>
                </c:pt>
                <c:pt idx="100">
                  <c:v>1.0</c:v>
                </c:pt>
                <c:pt idx="101">
                  <c:v>1.0</c:v>
                </c:pt>
                <c:pt idx="102">
                  <c:v>2.0</c:v>
                </c:pt>
                <c:pt idx="103">
                  <c:v>1.0</c:v>
                </c:pt>
                <c:pt idx="104">
                  <c:v>1.0</c:v>
                </c:pt>
                <c:pt idx="105">
                  <c:v>1.0</c:v>
                </c:pt>
                <c:pt idx="106">
                  <c:v>1.0</c:v>
                </c:pt>
                <c:pt idx="107">
                  <c:v>1.0</c:v>
                </c:pt>
                <c:pt idx="108">
                  <c:v>1.0</c:v>
                </c:pt>
                <c:pt idx="109">
                  <c:v>1.0</c:v>
                </c:pt>
                <c:pt idx="110">
                  <c:v>1.0</c:v>
                </c:pt>
                <c:pt idx="111">
                  <c:v>1.0</c:v>
                </c:pt>
                <c:pt idx="112">
                  <c:v>1.0</c:v>
                </c:pt>
                <c:pt idx="113">
                  <c:v>2.0</c:v>
                </c:pt>
                <c:pt idx="114">
                  <c:v>1.0</c:v>
                </c:pt>
                <c:pt idx="115">
                  <c:v>1.0</c:v>
                </c:pt>
                <c:pt idx="116">
                  <c:v>1.0</c:v>
                </c:pt>
                <c:pt idx="117">
                  <c:v>1.0</c:v>
                </c:pt>
                <c:pt idx="118">
                  <c:v>1.0</c:v>
                </c:pt>
                <c:pt idx="119">
                  <c:v>2.0</c:v>
                </c:pt>
                <c:pt idx="120">
                  <c:v>1.0</c:v>
                </c:pt>
                <c:pt idx="121">
                  <c:v>1.0</c:v>
                </c:pt>
                <c:pt idx="122">
                  <c:v>1.0</c:v>
                </c:pt>
                <c:pt idx="123">
                  <c:v>2.0</c:v>
                </c:pt>
                <c:pt idx="124">
                  <c:v>1.0</c:v>
                </c:pt>
                <c:pt idx="125">
                  <c:v>1.0</c:v>
                </c:pt>
                <c:pt idx="126">
                  <c:v>1.0</c:v>
                </c:pt>
                <c:pt idx="127">
                  <c:v>1.0</c:v>
                </c:pt>
                <c:pt idx="128">
                  <c:v>1.0</c:v>
                </c:pt>
                <c:pt idx="129">
                  <c:v>1.0</c:v>
                </c:pt>
                <c:pt idx="130">
                  <c:v>1.0</c:v>
                </c:pt>
                <c:pt idx="131">
                  <c:v>1.0</c:v>
                </c:pt>
                <c:pt idx="132">
                  <c:v>1.0</c:v>
                </c:pt>
                <c:pt idx="133">
                  <c:v>2.0</c:v>
                </c:pt>
                <c:pt idx="134">
                  <c:v>1.0</c:v>
                </c:pt>
                <c:pt idx="135">
                  <c:v>1.0</c:v>
                </c:pt>
                <c:pt idx="136">
                  <c:v>1.0</c:v>
                </c:pt>
                <c:pt idx="137">
                  <c:v>1.0</c:v>
                </c:pt>
                <c:pt idx="138">
                  <c:v>1.0</c:v>
                </c:pt>
                <c:pt idx="139">
                  <c:v>1.0</c:v>
                </c:pt>
                <c:pt idx="140">
                  <c:v>1.0</c:v>
                </c:pt>
                <c:pt idx="141">
                  <c:v>1.0</c:v>
                </c:pt>
                <c:pt idx="142">
                  <c:v>1.0</c:v>
                </c:pt>
                <c:pt idx="143">
                  <c:v>2.0</c:v>
                </c:pt>
                <c:pt idx="144">
                  <c:v>1.0</c:v>
                </c:pt>
                <c:pt idx="145">
                  <c:v>1.0</c:v>
                </c:pt>
                <c:pt idx="146">
                  <c:v>1.0</c:v>
                </c:pt>
                <c:pt idx="147">
                  <c:v>1.0</c:v>
                </c:pt>
                <c:pt idx="148">
                  <c:v>1.0</c:v>
                </c:pt>
                <c:pt idx="149">
                  <c:v>1.0</c:v>
                </c:pt>
                <c:pt idx="150">
                  <c:v>1.0</c:v>
                </c:pt>
                <c:pt idx="151">
                  <c:v>1.0</c:v>
                </c:pt>
                <c:pt idx="152">
                  <c:v>1.0</c:v>
                </c:pt>
                <c:pt idx="153">
                  <c:v>1.0</c:v>
                </c:pt>
                <c:pt idx="154">
                  <c:v>1.0</c:v>
                </c:pt>
                <c:pt idx="155">
                  <c:v>1.0</c:v>
                </c:pt>
                <c:pt idx="156">
                  <c:v>1.0</c:v>
                </c:pt>
                <c:pt idx="157">
                  <c:v>1.0</c:v>
                </c:pt>
                <c:pt idx="158">
                  <c:v>1.0</c:v>
                </c:pt>
                <c:pt idx="159">
                  <c:v>1.0</c:v>
                </c:pt>
                <c:pt idx="160">
                  <c:v>1.0</c:v>
                </c:pt>
                <c:pt idx="161">
                  <c:v>1.0</c:v>
                </c:pt>
                <c:pt idx="162">
                  <c:v>1.0</c:v>
                </c:pt>
                <c:pt idx="163">
                  <c:v>1.0</c:v>
                </c:pt>
                <c:pt idx="164">
                  <c:v>1.0</c:v>
                </c:pt>
                <c:pt idx="165">
                  <c:v>1.0</c:v>
                </c:pt>
                <c:pt idx="166">
                  <c:v>1.0</c:v>
                </c:pt>
                <c:pt idx="167">
                  <c:v>1.0</c:v>
                </c:pt>
                <c:pt idx="168">
                  <c:v>1.0</c:v>
                </c:pt>
                <c:pt idx="169">
                  <c:v>1.0</c:v>
                </c:pt>
                <c:pt idx="170">
                  <c:v>1.0</c:v>
                </c:pt>
                <c:pt idx="171">
                  <c:v>1.0</c:v>
                </c:pt>
                <c:pt idx="172">
                  <c:v>1.0</c:v>
                </c:pt>
                <c:pt idx="173">
                  <c:v>1.0</c:v>
                </c:pt>
                <c:pt idx="174">
                  <c:v>5.0</c:v>
                </c:pt>
                <c:pt idx="175">
                  <c:v>1.0</c:v>
                </c:pt>
                <c:pt idx="176">
                  <c:v>2.0</c:v>
                </c:pt>
                <c:pt idx="177">
                  <c:v>2.0</c:v>
                </c:pt>
                <c:pt idx="178">
                  <c:v>1.0</c:v>
                </c:pt>
                <c:pt idx="179">
                  <c:v>1.0</c:v>
                </c:pt>
                <c:pt idx="180">
                  <c:v>1.0</c:v>
                </c:pt>
                <c:pt idx="181">
                  <c:v>1.0</c:v>
                </c:pt>
                <c:pt idx="182">
                  <c:v>1.0</c:v>
                </c:pt>
                <c:pt idx="183">
                  <c:v>1.0</c:v>
                </c:pt>
                <c:pt idx="184">
                  <c:v>1.0</c:v>
                </c:pt>
                <c:pt idx="185">
                  <c:v>1.0</c:v>
                </c:pt>
                <c:pt idx="186">
                  <c:v>1.0</c:v>
                </c:pt>
                <c:pt idx="187">
                  <c:v>1.0</c:v>
                </c:pt>
                <c:pt idx="188">
                  <c:v>1.0</c:v>
                </c:pt>
                <c:pt idx="189">
                  <c:v>1.0</c:v>
                </c:pt>
                <c:pt idx="190">
                  <c:v>1.0</c:v>
                </c:pt>
                <c:pt idx="191">
                  <c:v>1.0</c:v>
                </c:pt>
                <c:pt idx="192">
                  <c:v>1.0</c:v>
                </c:pt>
                <c:pt idx="193">
                  <c:v>3.0</c:v>
                </c:pt>
                <c:pt idx="194">
                  <c:v>1.0</c:v>
                </c:pt>
                <c:pt idx="195">
                  <c:v>2.0</c:v>
                </c:pt>
                <c:pt idx="196">
                  <c:v>2.0</c:v>
                </c:pt>
                <c:pt idx="197">
                  <c:v>1.0</c:v>
                </c:pt>
                <c:pt idx="198">
                  <c:v>1.0</c:v>
                </c:pt>
                <c:pt idx="199">
                  <c:v>1.0</c:v>
                </c:pt>
                <c:pt idx="200">
                  <c:v>1.0</c:v>
                </c:pt>
                <c:pt idx="201">
                  <c:v>1.0</c:v>
                </c:pt>
                <c:pt idx="202">
                  <c:v>1.0</c:v>
                </c:pt>
                <c:pt idx="203">
                  <c:v>1.0</c:v>
                </c:pt>
                <c:pt idx="204">
                  <c:v>2.0</c:v>
                </c:pt>
                <c:pt idx="205">
                  <c:v>1.0</c:v>
                </c:pt>
                <c:pt idx="206">
                  <c:v>1.0</c:v>
                </c:pt>
                <c:pt idx="207">
                  <c:v>2.0</c:v>
                </c:pt>
                <c:pt idx="208">
                  <c:v>1.0</c:v>
                </c:pt>
                <c:pt idx="209">
                  <c:v>1.0</c:v>
                </c:pt>
                <c:pt idx="210">
                  <c:v>1.0</c:v>
                </c:pt>
                <c:pt idx="211">
                  <c:v>2.0</c:v>
                </c:pt>
                <c:pt idx="212">
                  <c:v>2.0</c:v>
                </c:pt>
                <c:pt idx="213">
                  <c:v>1.0</c:v>
                </c:pt>
                <c:pt idx="214">
                  <c:v>1.0</c:v>
                </c:pt>
                <c:pt idx="215">
                  <c:v>1.0</c:v>
                </c:pt>
                <c:pt idx="216">
                  <c:v>2.0</c:v>
                </c:pt>
                <c:pt idx="217">
                  <c:v>1.0</c:v>
                </c:pt>
                <c:pt idx="218">
                  <c:v>1.0</c:v>
                </c:pt>
                <c:pt idx="219">
                  <c:v>1.0</c:v>
                </c:pt>
                <c:pt idx="220">
                  <c:v>1.0</c:v>
                </c:pt>
                <c:pt idx="221">
                  <c:v>2.0</c:v>
                </c:pt>
                <c:pt idx="222">
                  <c:v>1.0</c:v>
                </c:pt>
                <c:pt idx="223">
                  <c:v>3.0</c:v>
                </c:pt>
                <c:pt idx="224">
                  <c:v>1.0</c:v>
                </c:pt>
                <c:pt idx="225">
                  <c:v>1.0</c:v>
                </c:pt>
                <c:pt idx="226">
                  <c:v>4.0</c:v>
                </c:pt>
                <c:pt idx="227">
                  <c:v>9.0</c:v>
                </c:pt>
                <c:pt idx="228">
                  <c:v>10.0</c:v>
                </c:pt>
                <c:pt idx="229">
                  <c:v>9.0</c:v>
                </c:pt>
                <c:pt idx="230">
                  <c:v>10.0</c:v>
                </c:pt>
                <c:pt idx="231">
                  <c:v>10.0</c:v>
                </c:pt>
                <c:pt idx="232">
                  <c:v>13.0</c:v>
                </c:pt>
                <c:pt idx="233">
                  <c:v>16.0</c:v>
                </c:pt>
                <c:pt idx="234">
                  <c:v>4.0</c:v>
                </c:pt>
                <c:pt idx="235">
                  <c:v>11.0</c:v>
                </c:pt>
                <c:pt idx="236">
                  <c:v>6.0</c:v>
                </c:pt>
                <c:pt idx="237">
                  <c:v>4.0</c:v>
                </c:pt>
                <c:pt idx="238">
                  <c:v>6.0</c:v>
                </c:pt>
                <c:pt idx="239">
                  <c:v>9.0</c:v>
                </c:pt>
                <c:pt idx="240">
                  <c:v>6.0</c:v>
                </c:pt>
                <c:pt idx="241">
                  <c:v>5.0</c:v>
                </c:pt>
                <c:pt idx="242">
                  <c:v>5.0</c:v>
                </c:pt>
                <c:pt idx="243">
                  <c:v>10.0</c:v>
                </c:pt>
                <c:pt idx="244">
                  <c:v>4.0</c:v>
                </c:pt>
                <c:pt idx="245">
                  <c:v>7.0</c:v>
                </c:pt>
                <c:pt idx="246">
                  <c:v>4.0</c:v>
                </c:pt>
                <c:pt idx="247">
                  <c:v>4.0</c:v>
                </c:pt>
                <c:pt idx="248">
                  <c:v>7.0</c:v>
                </c:pt>
                <c:pt idx="249">
                  <c:v>2.0</c:v>
                </c:pt>
                <c:pt idx="250">
                  <c:v>5.0</c:v>
                </c:pt>
                <c:pt idx="251">
                  <c:v>1.0</c:v>
                </c:pt>
                <c:pt idx="252">
                  <c:v>3.0</c:v>
                </c:pt>
                <c:pt idx="253">
                  <c:v>5.0</c:v>
                </c:pt>
                <c:pt idx="254">
                  <c:v>4.0</c:v>
                </c:pt>
                <c:pt idx="255">
                  <c:v>1.0</c:v>
                </c:pt>
                <c:pt idx="256">
                  <c:v>7.0</c:v>
                </c:pt>
                <c:pt idx="257">
                  <c:v>3.0</c:v>
                </c:pt>
                <c:pt idx="258">
                  <c:v>2.0</c:v>
                </c:pt>
                <c:pt idx="259">
                  <c:v>1.0</c:v>
                </c:pt>
                <c:pt idx="260">
                  <c:v>6.0</c:v>
                </c:pt>
                <c:pt idx="261">
                  <c:v>6.0</c:v>
                </c:pt>
                <c:pt idx="262">
                  <c:v>4.0</c:v>
                </c:pt>
                <c:pt idx="263">
                  <c:v>5.0</c:v>
                </c:pt>
                <c:pt idx="264">
                  <c:v>3.0</c:v>
                </c:pt>
                <c:pt idx="265">
                  <c:v>5.0</c:v>
                </c:pt>
                <c:pt idx="266">
                  <c:v>7.0</c:v>
                </c:pt>
                <c:pt idx="267">
                  <c:v>8.0</c:v>
                </c:pt>
                <c:pt idx="268">
                  <c:v>5.0</c:v>
                </c:pt>
                <c:pt idx="269">
                  <c:v>8.0</c:v>
                </c:pt>
                <c:pt idx="270">
                  <c:v>5.0</c:v>
                </c:pt>
                <c:pt idx="271">
                  <c:v>5.0</c:v>
                </c:pt>
                <c:pt idx="272">
                  <c:v>9.0</c:v>
                </c:pt>
                <c:pt idx="273">
                  <c:v>12.0</c:v>
                </c:pt>
                <c:pt idx="274">
                  <c:v>12.0</c:v>
                </c:pt>
                <c:pt idx="275">
                  <c:v>10.0</c:v>
                </c:pt>
                <c:pt idx="276">
                  <c:v>8.0</c:v>
                </c:pt>
                <c:pt idx="277">
                  <c:v>8.0</c:v>
                </c:pt>
                <c:pt idx="278">
                  <c:v>9.0</c:v>
                </c:pt>
                <c:pt idx="279">
                  <c:v>11.0</c:v>
                </c:pt>
                <c:pt idx="280">
                  <c:v>24.0</c:v>
                </c:pt>
                <c:pt idx="281">
                  <c:v>6.0</c:v>
                </c:pt>
                <c:pt idx="282">
                  <c:v>16.0</c:v>
                </c:pt>
                <c:pt idx="283">
                  <c:v>20.0</c:v>
                </c:pt>
                <c:pt idx="284">
                  <c:v>14.0</c:v>
                </c:pt>
                <c:pt idx="285">
                  <c:v>13.0</c:v>
                </c:pt>
                <c:pt idx="286">
                  <c:v>11.0</c:v>
                </c:pt>
                <c:pt idx="287">
                  <c:v>28.0</c:v>
                </c:pt>
                <c:pt idx="288">
                  <c:v>31.0</c:v>
                </c:pt>
                <c:pt idx="289">
                  <c:v>16.0</c:v>
                </c:pt>
                <c:pt idx="290">
                  <c:v>21.0</c:v>
                </c:pt>
                <c:pt idx="291">
                  <c:v>34.0</c:v>
                </c:pt>
                <c:pt idx="292">
                  <c:v>29.0</c:v>
                </c:pt>
                <c:pt idx="293">
                  <c:v>35.0</c:v>
                </c:pt>
                <c:pt idx="294">
                  <c:v>20.0</c:v>
                </c:pt>
                <c:pt idx="295">
                  <c:v>18.0</c:v>
                </c:pt>
                <c:pt idx="296">
                  <c:v>25.0</c:v>
                </c:pt>
                <c:pt idx="297">
                  <c:v>39.0</c:v>
                </c:pt>
                <c:pt idx="298">
                  <c:v>42.0</c:v>
                </c:pt>
                <c:pt idx="299">
                  <c:v>45.0</c:v>
                </c:pt>
                <c:pt idx="300">
                  <c:v>33.0</c:v>
                </c:pt>
                <c:pt idx="301">
                  <c:v>55.0</c:v>
                </c:pt>
                <c:pt idx="302">
                  <c:v>55.0</c:v>
                </c:pt>
                <c:pt idx="303">
                  <c:v>64.0</c:v>
                </c:pt>
                <c:pt idx="304">
                  <c:v>95.0</c:v>
                </c:pt>
                <c:pt idx="305">
                  <c:v>72.0</c:v>
                </c:pt>
                <c:pt idx="306">
                  <c:v>123.0</c:v>
                </c:pt>
                <c:pt idx="307">
                  <c:v>346.0</c:v>
                </c:pt>
                <c:pt idx="308">
                  <c:v>123.0</c:v>
                </c:pt>
                <c:pt idx="309">
                  <c:v>129.0</c:v>
                </c:pt>
                <c:pt idx="310">
                  <c:v>105.0</c:v>
                </c:pt>
                <c:pt idx="311">
                  <c:v>138.0</c:v>
                </c:pt>
                <c:pt idx="312">
                  <c:v>148.0</c:v>
                </c:pt>
                <c:pt idx="313">
                  <c:v>113.0</c:v>
                </c:pt>
                <c:pt idx="314">
                  <c:v>114.0</c:v>
                </c:pt>
                <c:pt idx="315">
                  <c:v>131.0</c:v>
                </c:pt>
                <c:pt idx="316">
                  <c:v>144.0</c:v>
                </c:pt>
                <c:pt idx="317">
                  <c:v>231.0</c:v>
                </c:pt>
                <c:pt idx="318">
                  <c:v>258.0</c:v>
                </c:pt>
                <c:pt idx="319">
                  <c:v>328.0</c:v>
                </c:pt>
                <c:pt idx="320">
                  <c:v>441.0</c:v>
                </c:pt>
                <c:pt idx="321">
                  <c:v>602.0</c:v>
                </c:pt>
                <c:pt idx="322">
                  <c:v>938.0</c:v>
                </c:pt>
                <c:pt idx="323">
                  <c:v>1421.0</c:v>
                </c:pt>
                <c:pt idx="324">
                  <c:v>2481.0</c:v>
                </c:pt>
                <c:pt idx="325">
                  <c:v>5206.0</c:v>
                </c:pt>
                <c:pt idx="326">
                  <c:v>9300.0</c:v>
                </c:pt>
                <c:pt idx="327">
                  <c:v>18757.0</c:v>
                </c:pt>
                <c:pt idx="328">
                  <c:v>20323.0</c:v>
                </c:pt>
                <c:pt idx="329">
                  <c:v>24512.0</c:v>
                </c:pt>
                <c:pt idx="330">
                  <c:v>25016.0</c:v>
                </c:pt>
                <c:pt idx="331">
                  <c:v>27241.0</c:v>
                </c:pt>
                <c:pt idx="332">
                  <c:v>47512.0</c:v>
                </c:pt>
                <c:pt idx="333">
                  <c:v>19619.0</c:v>
                </c:pt>
                <c:pt idx="334">
                  <c:v>16085.0</c:v>
                </c:pt>
                <c:pt idx="335">
                  <c:v>13662.0</c:v>
                </c:pt>
                <c:pt idx="336">
                  <c:v>11606.0</c:v>
                </c:pt>
                <c:pt idx="337">
                  <c:v>10616.0</c:v>
                </c:pt>
                <c:pt idx="338">
                  <c:v>9672.0</c:v>
                </c:pt>
                <c:pt idx="339">
                  <c:v>6816.0</c:v>
                </c:pt>
                <c:pt idx="340">
                  <c:v>5567.0</c:v>
                </c:pt>
                <c:pt idx="341">
                  <c:v>5081.0</c:v>
                </c:pt>
                <c:pt idx="342">
                  <c:v>4528.0</c:v>
                </c:pt>
                <c:pt idx="343">
                  <c:v>3648.0</c:v>
                </c:pt>
                <c:pt idx="344">
                  <c:v>3249.0</c:v>
                </c:pt>
                <c:pt idx="345">
                  <c:v>2810.0</c:v>
                </c:pt>
                <c:pt idx="346">
                  <c:v>2718.0</c:v>
                </c:pt>
                <c:pt idx="347">
                  <c:v>2569.0</c:v>
                </c:pt>
                <c:pt idx="348">
                  <c:v>2047.0</c:v>
                </c:pt>
                <c:pt idx="349">
                  <c:v>1955.0</c:v>
                </c:pt>
                <c:pt idx="350">
                  <c:v>1782.0</c:v>
                </c:pt>
                <c:pt idx="351">
                  <c:v>1793.0</c:v>
                </c:pt>
                <c:pt idx="352">
                  <c:v>1413.0</c:v>
                </c:pt>
                <c:pt idx="353">
                  <c:v>1343.0</c:v>
                </c:pt>
                <c:pt idx="354">
                  <c:v>1229.0</c:v>
                </c:pt>
                <c:pt idx="355">
                  <c:v>1124.0</c:v>
                </c:pt>
                <c:pt idx="356">
                  <c:v>1104.0</c:v>
                </c:pt>
                <c:pt idx="357">
                  <c:v>1038.0</c:v>
                </c:pt>
                <c:pt idx="358">
                  <c:v>867.0</c:v>
                </c:pt>
                <c:pt idx="359">
                  <c:v>753.0</c:v>
                </c:pt>
                <c:pt idx="360">
                  <c:v>663.0</c:v>
                </c:pt>
                <c:pt idx="361">
                  <c:v>666.0</c:v>
                </c:pt>
                <c:pt idx="362">
                  <c:v>615.0</c:v>
                </c:pt>
                <c:pt idx="363">
                  <c:v>559.0</c:v>
                </c:pt>
                <c:pt idx="364">
                  <c:v>562.0</c:v>
                </c:pt>
                <c:pt idx="365">
                  <c:v>531.0</c:v>
                </c:pt>
                <c:pt idx="366">
                  <c:v>574.0</c:v>
                </c:pt>
                <c:pt idx="367">
                  <c:v>461.0</c:v>
                </c:pt>
                <c:pt idx="368">
                  <c:v>358.0</c:v>
                </c:pt>
                <c:pt idx="369">
                  <c:v>380.0</c:v>
                </c:pt>
                <c:pt idx="370">
                  <c:v>327.0</c:v>
                </c:pt>
                <c:pt idx="371">
                  <c:v>305.0</c:v>
                </c:pt>
                <c:pt idx="372">
                  <c:v>407.0</c:v>
                </c:pt>
                <c:pt idx="373">
                  <c:v>309.0</c:v>
                </c:pt>
                <c:pt idx="374">
                  <c:v>221.0</c:v>
                </c:pt>
                <c:pt idx="375">
                  <c:v>220.0</c:v>
                </c:pt>
                <c:pt idx="376">
                  <c:v>212.0</c:v>
                </c:pt>
                <c:pt idx="377">
                  <c:v>193.0</c:v>
                </c:pt>
                <c:pt idx="378">
                  <c:v>158.0</c:v>
                </c:pt>
                <c:pt idx="379">
                  <c:v>132.0</c:v>
                </c:pt>
                <c:pt idx="380">
                  <c:v>119.0</c:v>
                </c:pt>
                <c:pt idx="381">
                  <c:v>110.0</c:v>
                </c:pt>
                <c:pt idx="382">
                  <c:v>105.0</c:v>
                </c:pt>
                <c:pt idx="383">
                  <c:v>80.0</c:v>
                </c:pt>
                <c:pt idx="384">
                  <c:v>63.0</c:v>
                </c:pt>
                <c:pt idx="385">
                  <c:v>66.0</c:v>
                </c:pt>
                <c:pt idx="386">
                  <c:v>58.0</c:v>
                </c:pt>
                <c:pt idx="387">
                  <c:v>59.0</c:v>
                </c:pt>
                <c:pt idx="388">
                  <c:v>50.0</c:v>
                </c:pt>
                <c:pt idx="389">
                  <c:v>53.0</c:v>
                </c:pt>
                <c:pt idx="390">
                  <c:v>37.0</c:v>
                </c:pt>
                <c:pt idx="391">
                  <c:v>29.0</c:v>
                </c:pt>
                <c:pt idx="392">
                  <c:v>25.0</c:v>
                </c:pt>
                <c:pt idx="393">
                  <c:v>23.0</c:v>
                </c:pt>
                <c:pt idx="394">
                  <c:v>27.0</c:v>
                </c:pt>
                <c:pt idx="395">
                  <c:v>14.0</c:v>
                </c:pt>
                <c:pt idx="396">
                  <c:v>22.0</c:v>
                </c:pt>
                <c:pt idx="397">
                  <c:v>10.0</c:v>
                </c:pt>
                <c:pt idx="398">
                  <c:v>8.0</c:v>
                </c:pt>
                <c:pt idx="399">
                  <c:v>9.0</c:v>
                </c:pt>
                <c:pt idx="400">
                  <c:v>14.0</c:v>
                </c:pt>
                <c:pt idx="401">
                  <c:v>7.0</c:v>
                </c:pt>
                <c:pt idx="402">
                  <c:v>8.0</c:v>
                </c:pt>
                <c:pt idx="403">
                  <c:v>5.0</c:v>
                </c:pt>
                <c:pt idx="404">
                  <c:v>5.0</c:v>
                </c:pt>
                <c:pt idx="405">
                  <c:v>5.0</c:v>
                </c:pt>
                <c:pt idx="406">
                  <c:v>4.0</c:v>
                </c:pt>
                <c:pt idx="407">
                  <c:v>5.0</c:v>
                </c:pt>
                <c:pt idx="408">
                  <c:v>3.0</c:v>
                </c:pt>
                <c:pt idx="409">
                  <c:v>3.0</c:v>
                </c:pt>
                <c:pt idx="410">
                  <c:v>1.0</c:v>
                </c:pt>
                <c:pt idx="411">
                  <c:v>4.0</c:v>
                </c:pt>
                <c:pt idx="412">
                  <c:v>4.0</c:v>
                </c:pt>
                <c:pt idx="413">
                  <c:v>5.0</c:v>
                </c:pt>
                <c:pt idx="414">
                  <c:v>3.0</c:v>
                </c:pt>
                <c:pt idx="415">
                  <c:v>5.0</c:v>
                </c:pt>
                <c:pt idx="416">
                  <c:v>4.0</c:v>
                </c:pt>
                <c:pt idx="417">
                  <c:v>4.0</c:v>
                </c:pt>
                <c:pt idx="418">
                  <c:v>2.0</c:v>
                </c:pt>
                <c:pt idx="419">
                  <c:v>5.0</c:v>
                </c:pt>
                <c:pt idx="420">
                  <c:v>5.0</c:v>
                </c:pt>
                <c:pt idx="421">
                  <c:v>6.0</c:v>
                </c:pt>
                <c:pt idx="422">
                  <c:v>7.0</c:v>
                </c:pt>
                <c:pt idx="423">
                  <c:v>4.0</c:v>
                </c:pt>
                <c:pt idx="424">
                  <c:v>5.0</c:v>
                </c:pt>
                <c:pt idx="425">
                  <c:v>3.0</c:v>
                </c:pt>
                <c:pt idx="426">
                  <c:v>8.0</c:v>
                </c:pt>
                <c:pt idx="427">
                  <c:v>16.0</c:v>
                </c:pt>
                <c:pt idx="428">
                  <c:v>21.0</c:v>
                </c:pt>
                <c:pt idx="429">
                  <c:v>15.0</c:v>
                </c:pt>
                <c:pt idx="430">
                  <c:v>19.0</c:v>
                </c:pt>
                <c:pt idx="431">
                  <c:v>22.0</c:v>
                </c:pt>
                <c:pt idx="432">
                  <c:v>28.0</c:v>
                </c:pt>
                <c:pt idx="433">
                  <c:v>21.0</c:v>
                </c:pt>
                <c:pt idx="434">
                  <c:v>9.0</c:v>
                </c:pt>
                <c:pt idx="435">
                  <c:v>6.0</c:v>
                </c:pt>
                <c:pt idx="436">
                  <c:v>2.0</c:v>
                </c:pt>
                <c:pt idx="437">
                  <c:v>8.0</c:v>
                </c:pt>
                <c:pt idx="438">
                  <c:v>12.0</c:v>
                </c:pt>
                <c:pt idx="439">
                  <c:v>10.0</c:v>
                </c:pt>
                <c:pt idx="440">
                  <c:v>4.0</c:v>
                </c:pt>
                <c:pt idx="441">
                  <c:v>1.0</c:v>
                </c:pt>
                <c:pt idx="442">
                  <c:v>8.0</c:v>
                </c:pt>
                <c:pt idx="443">
                  <c:v>1.0</c:v>
                </c:pt>
                <c:pt idx="444">
                  <c:v>2.0</c:v>
                </c:pt>
                <c:pt idx="445">
                  <c:v>3.0</c:v>
                </c:pt>
                <c:pt idx="446">
                  <c:v>3.0</c:v>
                </c:pt>
                <c:pt idx="447">
                  <c:v>1.0</c:v>
                </c:pt>
                <c:pt idx="448">
                  <c:v>1.0</c:v>
                </c:pt>
                <c:pt idx="449">
                  <c:v>1.0</c:v>
                </c:pt>
                <c:pt idx="450">
                  <c:v>1.0</c:v>
                </c:pt>
                <c:pt idx="451">
                  <c:v>1.0</c:v>
                </c:pt>
                <c:pt idx="452">
                  <c:v>1.0</c:v>
                </c:pt>
                <c:pt idx="453">
                  <c:v>1.0</c:v>
                </c:pt>
                <c:pt idx="454">
                  <c:v>1.0</c:v>
                </c:pt>
                <c:pt idx="455">
                  <c:v>9.0</c:v>
                </c:pt>
                <c:pt idx="456">
                  <c:v>2.0</c:v>
                </c:pt>
                <c:pt idx="457">
                  <c:v>1.0</c:v>
                </c:pt>
                <c:pt idx="458">
                  <c:v>3.0</c:v>
                </c:pt>
                <c:pt idx="459">
                  <c:v>5.0</c:v>
                </c:pt>
                <c:pt idx="460">
                  <c:v>1.0</c:v>
                </c:pt>
                <c:pt idx="461">
                  <c:v>1.0</c:v>
                </c:pt>
                <c:pt idx="462">
                  <c:v>1.0</c:v>
                </c:pt>
                <c:pt idx="463">
                  <c:v>1.0</c:v>
                </c:pt>
                <c:pt idx="464">
                  <c:v>4.0</c:v>
                </c:pt>
                <c:pt idx="465">
                  <c:v>4.0</c:v>
                </c:pt>
                <c:pt idx="466">
                  <c:v>1.0</c:v>
                </c:pt>
                <c:pt idx="467">
                  <c:v>1.0</c:v>
                </c:pt>
                <c:pt idx="468">
                  <c:v>2.0</c:v>
                </c:pt>
                <c:pt idx="469">
                  <c:v>1.0</c:v>
                </c:pt>
                <c:pt idx="470">
                  <c:v>1.0</c:v>
                </c:pt>
                <c:pt idx="471">
                  <c:v>1.0</c:v>
                </c:pt>
                <c:pt idx="472">
                  <c:v>1.0</c:v>
                </c:pt>
                <c:pt idx="473">
                  <c:v>2.0</c:v>
                </c:pt>
                <c:pt idx="474">
                  <c:v>1.0</c:v>
                </c:pt>
                <c:pt idx="475">
                  <c:v>2.0</c:v>
                </c:pt>
                <c:pt idx="476">
                  <c:v>1.0</c:v>
                </c:pt>
                <c:pt idx="477">
                  <c:v>3.0</c:v>
                </c:pt>
                <c:pt idx="478">
                  <c:v>2.0</c:v>
                </c:pt>
                <c:pt idx="479">
                  <c:v>1.0</c:v>
                </c:pt>
                <c:pt idx="480">
                  <c:v>4.0</c:v>
                </c:pt>
                <c:pt idx="481">
                  <c:v>5.0</c:v>
                </c:pt>
                <c:pt idx="482">
                  <c:v>4.0</c:v>
                </c:pt>
                <c:pt idx="483">
                  <c:v>1.0</c:v>
                </c:pt>
                <c:pt idx="484">
                  <c:v>2.0</c:v>
                </c:pt>
                <c:pt idx="485">
                  <c:v>1.0</c:v>
                </c:pt>
                <c:pt idx="486">
                  <c:v>1.0</c:v>
                </c:pt>
                <c:pt idx="487">
                  <c:v>1.0</c:v>
                </c:pt>
                <c:pt idx="488">
                  <c:v>1.0</c:v>
                </c:pt>
                <c:pt idx="489">
                  <c:v>1.0</c:v>
                </c:pt>
                <c:pt idx="490">
                  <c:v>1.0</c:v>
                </c:pt>
                <c:pt idx="491">
                  <c:v>1.0</c:v>
                </c:pt>
                <c:pt idx="492">
                  <c:v>1.0</c:v>
                </c:pt>
                <c:pt idx="493">
                  <c:v>1.0</c:v>
                </c:pt>
                <c:pt idx="494">
                  <c:v>2.0</c:v>
                </c:pt>
                <c:pt idx="495">
                  <c:v>1.0</c:v>
                </c:pt>
                <c:pt idx="496">
                  <c:v>2.0</c:v>
                </c:pt>
                <c:pt idx="497">
                  <c:v>2.0</c:v>
                </c:pt>
                <c:pt idx="498">
                  <c:v>1.0</c:v>
                </c:pt>
                <c:pt idx="499">
                  <c:v>1.0</c:v>
                </c:pt>
                <c:pt idx="500">
                  <c:v>3.0</c:v>
                </c:pt>
                <c:pt idx="501">
                  <c:v>1.0</c:v>
                </c:pt>
                <c:pt idx="502">
                  <c:v>1.0</c:v>
                </c:pt>
                <c:pt idx="503">
                  <c:v>1.0</c:v>
                </c:pt>
                <c:pt idx="504">
                  <c:v>1.0</c:v>
                </c:pt>
                <c:pt idx="505">
                  <c:v>1.0</c:v>
                </c:pt>
                <c:pt idx="506">
                  <c:v>3.0</c:v>
                </c:pt>
                <c:pt idx="507">
                  <c:v>1.0</c:v>
                </c:pt>
                <c:pt idx="508">
                  <c:v>1.0</c:v>
                </c:pt>
                <c:pt idx="509">
                  <c:v>1.0</c:v>
                </c:pt>
                <c:pt idx="510">
                  <c:v>1.0</c:v>
                </c:pt>
                <c:pt idx="511">
                  <c:v>5.0</c:v>
                </c:pt>
                <c:pt idx="512">
                  <c:v>2.0</c:v>
                </c:pt>
                <c:pt idx="513">
                  <c:v>1.0</c:v>
                </c:pt>
                <c:pt idx="514">
                  <c:v>2.0</c:v>
                </c:pt>
                <c:pt idx="515">
                  <c:v>1.0</c:v>
                </c:pt>
                <c:pt idx="516">
                  <c:v>1.0</c:v>
                </c:pt>
                <c:pt idx="517">
                  <c:v>1.0</c:v>
                </c:pt>
                <c:pt idx="518">
                  <c:v>2.0</c:v>
                </c:pt>
                <c:pt idx="519">
                  <c:v>1.0</c:v>
                </c:pt>
                <c:pt idx="520">
                  <c:v>2.0</c:v>
                </c:pt>
                <c:pt idx="521">
                  <c:v>2.0</c:v>
                </c:pt>
                <c:pt idx="522">
                  <c:v>1.0</c:v>
                </c:pt>
                <c:pt idx="523">
                  <c:v>1.0</c:v>
                </c:pt>
                <c:pt idx="524">
                  <c:v>1.0</c:v>
                </c:pt>
                <c:pt idx="525">
                  <c:v>2.0</c:v>
                </c:pt>
                <c:pt idx="526">
                  <c:v>1.0</c:v>
                </c:pt>
                <c:pt idx="527">
                  <c:v>1.0</c:v>
                </c:pt>
                <c:pt idx="528">
                  <c:v>1.0</c:v>
                </c:pt>
                <c:pt idx="529">
                  <c:v>1.0</c:v>
                </c:pt>
                <c:pt idx="530">
                  <c:v>1.0</c:v>
                </c:pt>
                <c:pt idx="531">
                  <c:v>2.0</c:v>
                </c:pt>
                <c:pt idx="532">
                  <c:v>1.0</c:v>
                </c:pt>
                <c:pt idx="533">
                  <c:v>1.0</c:v>
                </c:pt>
                <c:pt idx="534">
                  <c:v>1.0</c:v>
                </c:pt>
                <c:pt idx="535">
                  <c:v>1.0</c:v>
                </c:pt>
                <c:pt idx="536">
                  <c:v>1.0</c:v>
                </c:pt>
                <c:pt idx="537">
                  <c:v>1.0</c:v>
                </c:pt>
                <c:pt idx="538">
                  <c:v>2.0</c:v>
                </c:pt>
                <c:pt idx="539">
                  <c:v>1.0</c:v>
                </c:pt>
                <c:pt idx="540">
                  <c:v>1.0</c:v>
                </c:pt>
                <c:pt idx="541">
                  <c:v>2.0</c:v>
                </c:pt>
                <c:pt idx="542">
                  <c:v>2.0</c:v>
                </c:pt>
                <c:pt idx="543">
                  <c:v>1.0</c:v>
                </c:pt>
                <c:pt idx="544">
                  <c:v>1.0</c:v>
                </c:pt>
                <c:pt idx="545">
                  <c:v>1.0</c:v>
                </c:pt>
                <c:pt idx="546">
                  <c:v>1.0</c:v>
                </c:pt>
                <c:pt idx="547">
                  <c:v>2.0</c:v>
                </c:pt>
                <c:pt idx="548">
                  <c:v>1.0</c:v>
                </c:pt>
                <c:pt idx="549">
                  <c:v>1.0</c:v>
                </c:pt>
                <c:pt idx="550">
                  <c:v>1.0</c:v>
                </c:pt>
                <c:pt idx="551">
                  <c:v>1.0</c:v>
                </c:pt>
                <c:pt idx="552">
                  <c:v>1.0</c:v>
                </c:pt>
                <c:pt idx="553">
                  <c:v>1.0</c:v>
                </c:pt>
                <c:pt idx="554">
                  <c:v>1.0</c:v>
                </c:pt>
                <c:pt idx="555">
                  <c:v>3.0</c:v>
                </c:pt>
                <c:pt idx="556">
                  <c:v>2.0</c:v>
                </c:pt>
                <c:pt idx="557">
                  <c:v>1.0</c:v>
                </c:pt>
                <c:pt idx="558">
                  <c:v>1.0</c:v>
                </c:pt>
                <c:pt idx="559">
                  <c:v>1.0</c:v>
                </c:pt>
                <c:pt idx="560">
                  <c:v>1.0</c:v>
                </c:pt>
                <c:pt idx="561">
                  <c:v>1.0</c:v>
                </c:pt>
                <c:pt idx="562">
                  <c:v>1.0</c:v>
                </c:pt>
                <c:pt idx="563">
                  <c:v>1.0</c:v>
                </c:pt>
                <c:pt idx="564">
                  <c:v>2.0</c:v>
                </c:pt>
                <c:pt idx="565">
                  <c:v>1.0</c:v>
                </c:pt>
                <c:pt idx="566">
                  <c:v>2.0</c:v>
                </c:pt>
                <c:pt idx="567">
                  <c:v>3.0</c:v>
                </c:pt>
                <c:pt idx="568">
                  <c:v>1.0</c:v>
                </c:pt>
                <c:pt idx="569">
                  <c:v>1.0</c:v>
                </c:pt>
                <c:pt idx="570">
                  <c:v>1.0</c:v>
                </c:pt>
                <c:pt idx="571">
                  <c:v>1.0</c:v>
                </c:pt>
                <c:pt idx="572">
                  <c:v>1.0</c:v>
                </c:pt>
                <c:pt idx="573">
                  <c:v>1.0</c:v>
                </c:pt>
                <c:pt idx="574">
                  <c:v>1.0</c:v>
                </c:pt>
                <c:pt idx="575">
                  <c:v>1.0</c:v>
                </c:pt>
                <c:pt idx="576">
                  <c:v>1.0</c:v>
                </c:pt>
                <c:pt idx="577">
                  <c:v>2.0</c:v>
                </c:pt>
                <c:pt idx="578">
                  <c:v>1.0</c:v>
                </c:pt>
                <c:pt idx="579">
                  <c:v>1.0</c:v>
                </c:pt>
                <c:pt idx="580">
                  <c:v>1.0</c:v>
                </c:pt>
                <c:pt idx="581">
                  <c:v>1.0</c:v>
                </c:pt>
                <c:pt idx="582">
                  <c:v>1.0</c:v>
                </c:pt>
                <c:pt idx="583">
                  <c:v>1.0</c:v>
                </c:pt>
                <c:pt idx="584">
                  <c:v>1.0</c:v>
                </c:pt>
                <c:pt idx="585">
                  <c:v>1.0</c:v>
                </c:pt>
                <c:pt idx="586">
                  <c:v>1.0</c:v>
                </c:pt>
                <c:pt idx="587">
                  <c:v>1.0</c:v>
                </c:pt>
                <c:pt idx="588">
                  <c:v>2.0</c:v>
                </c:pt>
                <c:pt idx="589">
                  <c:v>2.0</c:v>
                </c:pt>
                <c:pt idx="590">
                  <c:v>1.0</c:v>
                </c:pt>
                <c:pt idx="591">
                  <c:v>1.0</c:v>
                </c:pt>
                <c:pt idx="592">
                  <c:v>1.0</c:v>
                </c:pt>
                <c:pt idx="593">
                  <c:v>1.0</c:v>
                </c:pt>
                <c:pt idx="594">
                  <c:v>1.0</c:v>
                </c:pt>
                <c:pt idx="595">
                  <c:v>1.0</c:v>
                </c:pt>
                <c:pt idx="596">
                  <c:v>1.0</c:v>
                </c:pt>
                <c:pt idx="597">
                  <c:v>1.0</c:v>
                </c:pt>
                <c:pt idx="598">
                  <c:v>1.0</c:v>
                </c:pt>
                <c:pt idx="599">
                  <c:v>2.0</c:v>
                </c:pt>
                <c:pt idx="600">
                  <c:v>1.0</c:v>
                </c:pt>
                <c:pt idx="601">
                  <c:v>1.0</c:v>
                </c:pt>
                <c:pt idx="602">
                  <c:v>1.0</c:v>
                </c:pt>
                <c:pt idx="603">
                  <c:v>1.0</c:v>
                </c:pt>
                <c:pt idx="604">
                  <c:v>1.0</c:v>
                </c:pt>
                <c:pt idx="605">
                  <c:v>1.0</c:v>
                </c:pt>
                <c:pt idx="606">
                  <c:v>2.0</c:v>
                </c:pt>
                <c:pt idx="607">
                  <c:v>2.0</c:v>
                </c:pt>
                <c:pt idx="608">
                  <c:v>1.0</c:v>
                </c:pt>
                <c:pt idx="609">
                  <c:v>1.0</c:v>
                </c:pt>
                <c:pt idx="610">
                  <c:v>2.0</c:v>
                </c:pt>
                <c:pt idx="611">
                  <c:v>2.0</c:v>
                </c:pt>
                <c:pt idx="612">
                  <c:v>2.0</c:v>
                </c:pt>
                <c:pt idx="613">
                  <c:v>1.0</c:v>
                </c:pt>
                <c:pt idx="614">
                  <c:v>1.0</c:v>
                </c:pt>
                <c:pt idx="615">
                  <c:v>1.0</c:v>
                </c:pt>
                <c:pt idx="616">
                  <c:v>1.0</c:v>
                </c:pt>
                <c:pt idx="617">
                  <c:v>2.0</c:v>
                </c:pt>
                <c:pt idx="618">
                  <c:v>1.0</c:v>
                </c:pt>
                <c:pt idx="619">
                  <c:v>3.0</c:v>
                </c:pt>
                <c:pt idx="620">
                  <c:v>2.0</c:v>
                </c:pt>
                <c:pt idx="621">
                  <c:v>1.0</c:v>
                </c:pt>
                <c:pt idx="622">
                  <c:v>1.0</c:v>
                </c:pt>
                <c:pt idx="623">
                  <c:v>1.0</c:v>
                </c:pt>
                <c:pt idx="624">
                  <c:v>1.0</c:v>
                </c:pt>
                <c:pt idx="625">
                  <c:v>1.0</c:v>
                </c:pt>
                <c:pt idx="626">
                  <c:v>1.0</c:v>
                </c:pt>
              </c:numCache>
            </c:numRef>
          </c:yVal>
        </c:ser>
        <c:ser>
          <c:idx val="2"/>
          <c:order val="1"/>
          <c:tx>
            <c:v>Female Marriage Age</c:v>
          </c:tx>
          <c:spPr>
            <a:ln w="12700">
              <a:solidFill>
                <a:schemeClr val="tx1"/>
              </a:solidFill>
              <a:prstDash val="solid"/>
            </a:ln>
          </c:spPr>
          <c:marker>
            <c:symbol val="triangle"/>
            <c:size val="5"/>
            <c:spPr>
              <a:solidFill>
                <a:schemeClr val="bg1"/>
              </a:solidFill>
              <a:ln>
                <a:solidFill>
                  <a:schemeClr val="tx1"/>
                </a:solidFill>
                <a:prstDash val="solid"/>
              </a:ln>
            </c:spPr>
          </c:marker>
          <c:xVal>
            <c:numRef>
              <c:f>father_age!$M$3:$M$629</c:f>
              <c:numCache>
                <c:formatCode>General</c:formatCode>
                <c:ptCount val="627"/>
                <c:pt idx="0">
                  <c:v>-4975.0</c:v>
                </c:pt>
                <c:pt idx="1">
                  <c:v>-1969.0</c:v>
                </c:pt>
                <c:pt idx="2">
                  <c:v>-1964.0</c:v>
                </c:pt>
                <c:pt idx="3">
                  <c:v>-1961.0</c:v>
                </c:pt>
                <c:pt idx="4">
                  <c:v>-1959.0</c:v>
                </c:pt>
                <c:pt idx="5">
                  <c:v>-1958.0</c:v>
                </c:pt>
                <c:pt idx="6">
                  <c:v>-1957.0</c:v>
                </c:pt>
                <c:pt idx="7">
                  <c:v>-1955.0</c:v>
                </c:pt>
                <c:pt idx="8">
                  <c:v>-1953.0</c:v>
                </c:pt>
                <c:pt idx="9">
                  <c:v>-1951.0</c:v>
                </c:pt>
                <c:pt idx="10">
                  <c:v>-1949.0</c:v>
                </c:pt>
                <c:pt idx="11">
                  <c:v>-1948.0</c:v>
                </c:pt>
                <c:pt idx="12">
                  <c:v>-1947.0</c:v>
                </c:pt>
                <c:pt idx="13">
                  <c:v>-1945.0</c:v>
                </c:pt>
                <c:pt idx="14">
                  <c:v>-1944.0</c:v>
                </c:pt>
                <c:pt idx="15">
                  <c:v>-1943.0</c:v>
                </c:pt>
                <c:pt idx="16">
                  <c:v>-1940.0</c:v>
                </c:pt>
                <c:pt idx="17">
                  <c:v>-1939.0</c:v>
                </c:pt>
                <c:pt idx="18">
                  <c:v>-1938.0</c:v>
                </c:pt>
                <c:pt idx="19">
                  <c:v>-1937.0</c:v>
                </c:pt>
                <c:pt idx="20">
                  <c:v>-1936.0</c:v>
                </c:pt>
                <c:pt idx="21">
                  <c:v>-1934.0</c:v>
                </c:pt>
                <c:pt idx="22">
                  <c:v>-1933.0</c:v>
                </c:pt>
                <c:pt idx="23">
                  <c:v>-1932.0</c:v>
                </c:pt>
                <c:pt idx="24">
                  <c:v>-1931.0</c:v>
                </c:pt>
                <c:pt idx="25">
                  <c:v>-1929.0</c:v>
                </c:pt>
                <c:pt idx="26">
                  <c:v>-1928.0</c:v>
                </c:pt>
                <c:pt idx="27">
                  <c:v>-1927.0</c:v>
                </c:pt>
                <c:pt idx="28">
                  <c:v>-1926.0</c:v>
                </c:pt>
                <c:pt idx="29">
                  <c:v>-1922.0</c:v>
                </c:pt>
                <c:pt idx="30">
                  <c:v>-1919.0</c:v>
                </c:pt>
                <c:pt idx="31">
                  <c:v>-1918.0</c:v>
                </c:pt>
                <c:pt idx="32">
                  <c:v>-1916.0</c:v>
                </c:pt>
                <c:pt idx="33">
                  <c:v>-1914.0</c:v>
                </c:pt>
                <c:pt idx="34">
                  <c:v>-1913.0</c:v>
                </c:pt>
                <c:pt idx="35">
                  <c:v>-1910.0</c:v>
                </c:pt>
                <c:pt idx="36">
                  <c:v>-1909.0</c:v>
                </c:pt>
                <c:pt idx="37">
                  <c:v>-1907.0</c:v>
                </c:pt>
                <c:pt idx="38">
                  <c:v>-1906.0</c:v>
                </c:pt>
                <c:pt idx="39">
                  <c:v>-1900.0</c:v>
                </c:pt>
                <c:pt idx="40">
                  <c:v>-1899.0</c:v>
                </c:pt>
                <c:pt idx="41">
                  <c:v>-1897.0</c:v>
                </c:pt>
                <c:pt idx="42">
                  <c:v>-1896.0</c:v>
                </c:pt>
                <c:pt idx="43">
                  <c:v>-1880.0</c:v>
                </c:pt>
                <c:pt idx="44">
                  <c:v>-1879.0</c:v>
                </c:pt>
                <c:pt idx="45">
                  <c:v>-1875.0</c:v>
                </c:pt>
                <c:pt idx="46">
                  <c:v>-1868.0</c:v>
                </c:pt>
                <c:pt idx="47">
                  <c:v>-1863.0</c:v>
                </c:pt>
                <c:pt idx="48">
                  <c:v>-1861.0</c:v>
                </c:pt>
                <c:pt idx="49">
                  <c:v>-1859.0</c:v>
                </c:pt>
                <c:pt idx="50">
                  <c:v>-1847.0</c:v>
                </c:pt>
                <c:pt idx="51">
                  <c:v>-1844.0</c:v>
                </c:pt>
                <c:pt idx="52">
                  <c:v>-1841.0</c:v>
                </c:pt>
                <c:pt idx="53">
                  <c:v>-1838.0</c:v>
                </c:pt>
                <c:pt idx="54">
                  <c:v>-1833.0</c:v>
                </c:pt>
                <c:pt idx="55">
                  <c:v>-1832.0</c:v>
                </c:pt>
                <c:pt idx="56">
                  <c:v>-1829.0</c:v>
                </c:pt>
                <c:pt idx="57">
                  <c:v>-1828.0</c:v>
                </c:pt>
                <c:pt idx="58">
                  <c:v>-1823.0</c:v>
                </c:pt>
                <c:pt idx="59">
                  <c:v>-1817.0</c:v>
                </c:pt>
                <c:pt idx="60">
                  <c:v>-1808.0</c:v>
                </c:pt>
                <c:pt idx="61">
                  <c:v>-1806.0</c:v>
                </c:pt>
                <c:pt idx="62">
                  <c:v>-1804.0</c:v>
                </c:pt>
                <c:pt idx="63">
                  <c:v>-1787.0</c:v>
                </c:pt>
                <c:pt idx="64">
                  <c:v>-1776.0</c:v>
                </c:pt>
                <c:pt idx="65">
                  <c:v>-1770.0</c:v>
                </c:pt>
                <c:pt idx="66">
                  <c:v>-1765.0</c:v>
                </c:pt>
                <c:pt idx="67">
                  <c:v>-1764.0</c:v>
                </c:pt>
                <c:pt idx="68">
                  <c:v>-1751.0</c:v>
                </c:pt>
                <c:pt idx="69">
                  <c:v>-1748.0</c:v>
                </c:pt>
                <c:pt idx="70">
                  <c:v>-1740.0</c:v>
                </c:pt>
                <c:pt idx="71">
                  <c:v>-1728.0</c:v>
                </c:pt>
                <c:pt idx="72">
                  <c:v>-1723.0</c:v>
                </c:pt>
                <c:pt idx="73">
                  <c:v>-1722.0</c:v>
                </c:pt>
                <c:pt idx="74">
                  <c:v>-1720.0</c:v>
                </c:pt>
                <c:pt idx="75">
                  <c:v>-1711.0</c:v>
                </c:pt>
                <c:pt idx="76">
                  <c:v>-1688.0</c:v>
                </c:pt>
                <c:pt idx="77">
                  <c:v>-1684.0</c:v>
                </c:pt>
                <c:pt idx="78">
                  <c:v>-1680.0</c:v>
                </c:pt>
                <c:pt idx="79">
                  <c:v>-1677.0</c:v>
                </c:pt>
                <c:pt idx="80">
                  <c:v>-1676.0</c:v>
                </c:pt>
                <c:pt idx="81">
                  <c:v>-1674.0</c:v>
                </c:pt>
                <c:pt idx="82">
                  <c:v>-1673.0</c:v>
                </c:pt>
                <c:pt idx="83">
                  <c:v>-1641.0</c:v>
                </c:pt>
                <c:pt idx="84">
                  <c:v>-1635.0</c:v>
                </c:pt>
                <c:pt idx="85">
                  <c:v>-1627.0</c:v>
                </c:pt>
                <c:pt idx="86">
                  <c:v>-1619.0</c:v>
                </c:pt>
                <c:pt idx="87">
                  <c:v>-1614.0</c:v>
                </c:pt>
                <c:pt idx="88">
                  <c:v>-1605.0</c:v>
                </c:pt>
                <c:pt idx="89">
                  <c:v>-1602.0</c:v>
                </c:pt>
                <c:pt idx="90">
                  <c:v>-1592.0</c:v>
                </c:pt>
                <c:pt idx="91">
                  <c:v>-1590.0</c:v>
                </c:pt>
                <c:pt idx="92">
                  <c:v>-1586.0</c:v>
                </c:pt>
                <c:pt idx="93">
                  <c:v>-1583.0</c:v>
                </c:pt>
                <c:pt idx="94">
                  <c:v>-1582.0</c:v>
                </c:pt>
                <c:pt idx="95">
                  <c:v>-1580.0</c:v>
                </c:pt>
                <c:pt idx="96">
                  <c:v>-1579.0</c:v>
                </c:pt>
                <c:pt idx="97">
                  <c:v>-1575.0</c:v>
                </c:pt>
                <c:pt idx="98">
                  <c:v>-1573.0</c:v>
                </c:pt>
                <c:pt idx="99">
                  <c:v>-1570.0</c:v>
                </c:pt>
                <c:pt idx="100">
                  <c:v>-1560.0</c:v>
                </c:pt>
                <c:pt idx="101">
                  <c:v>-1545.0</c:v>
                </c:pt>
                <c:pt idx="102">
                  <c:v>-1493.0</c:v>
                </c:pt>
                <c:pt idx="103">
                  <c:v>-1483.0</c:v>
                </c:pt>
                <c:pt idx="104">
                  <c:v>-1473.0</c:v>
                </c:pt>
                <c:pt idx="105">
                  <c:v>-1451.0</c:v>
                </c:pt>
                <c:pt idx="106">
                  <c:v>-1410.0</c:v>
                </c:pt>
                <c:pt idx="107">
                  <c:v>-1343.0</c:v>
                </c:pt>
                <c:pt idx="108">
                  <c:v>-1308.0</c:v>
                </c:pt>
                <c:pt idx="109">
                  <c:v>-1297.0</c:v>
                </c:pt>
                <c:pt idx="110">
                  <c:v>-1280.0</c:v>
                </c:pt>
                <c:pt idx="111">
                  <c:v>-1279.0</c:v>
                </c:pt>
                <c:pt idx="112">
                  <c:v>-1278.0</c:v>
                </c:pt>
                <c:pt idx="113">
                  <c:v>-1259.0</c:v>
                </c:pt>
                <c:pt idx="114">
                  <c:v>-1226.0</c:v>
                </c:pt>
                <c:pt idx="115">
                  <c:v>-1225.0</c:v>
                </c:pt>
                <c:pt idx="116">
                  <c:v>-1197.0</c:v>
                </c:pt>
                <c:pt idx="117">
                  <c:v>-1195.0</c:v>
                </c:pt>
                <c:pt idx="118">
                  <c:v>-1176.0</c:v>
                </c:pt>
                <c:pt idx="119">
                  <c:v>-1069.0</c:v>
                </c:pt>
                <c:pt idx="120">
                  <c:v>-1027.0</c:v>
                </c:pt>
                <c:pt idx="121">
                  <c:v>-1025.0</c:v>
                </c:pt>
                <c:pt idx="122">
                  <c:v>-1024.0</c:v>
                </c:pt>
                <c:pt idx="123">
                  <c:v>-1014.0</c:v>
                </c:pt>
                <c:pt idx="124">
                  <c:v>-1013.0</c:v>
                </c:pt>
                <c:pt idx="125">
                  <c:v>-994.0</c:v>
                </c:pt>
                <c:pt idx="126">
                  <c:v>-982.0</c:v>
                </c:pt>
                <c:pt idx="127">
                  <c:v>-981.0</c:v>
                </c:pt>
                <c:pt idx="128">
                  <c:v>-978.0</c:v>
                </c:pt>
                <c:pt idx="129">
                  <c:v>-977.0</c:v>
                </c:pt>
                <c:pt idx="130">
                  <c:v>-973.0</c:v>
                </c:pt>
                <c:pt idx="131">
                  <c:v>-965.0</c:v>
                </c:pt>
                <c:pt idx="132">
                  <c:v>-963.0</c:v>
                </c:pt>
                <c:pt idx="133">
                  <c:v>-948.0</c:v>
                </c:pt>
                <c:pt idx="134">
                  <c:v>-919.0</c:v>
                </c:pt>
                <c:pt idx="135">
                  <c:v>-884.0</c:v>
                </c:pt>
                <c:pt idx="136">
                  <c:v>-882.0</c:v>
                </c:pt>
                <c:pt idx="137">
                  <c:v>-879.0</c:v>
                </c:pt>
                <c:pt idx="138">
                  <c:v>-876.0</c:v>
                </c:pt>
                <c:pt idx="139">
                  <c:v>-846.0</c:v>
                </c:pt>
                <c:pt idx="140">
                  <c:v>-830.0</c:v>
                </c:pt>
                <c:pt idx="141">
                  <c:v>-790.0</c:v>
                </c:pt>
                <c:pt idx="142">
                  <c:v>-781.0</c:v>
                </c:pt>
                <c:pt idx="143">
                  <c:v>-779.0</c:v>
                </c:pt>
                <c:pt idx="144">
                  <c:v>-777.0</c:v>
                </c:pt>
                <c:pt idx="145">
                  <c:v>-775.0</c:v>
                </c:pt>
                <c:pt idx="146">
                  <c:v>-771.0</c:v>
                </c:pt>
                <c:pt idx="147">
                  <c:v>-763.0</c:v>
                </c:pt>
                <c:pt idx="148">
                  <c:v>-762.0</c:v>
                </c:pt>
                <c:pt idx="149">
                  <c:v>-757.0</c:v>
                </c:pt>
                <c:pt idx="150">
                  <c:v>-748.0</c:v>
                </c:pt>
                <c:pt idx="151">
                  <c:v>-740.0</c:v>
                </c:pt>
                <c:pt idx="152">
                  <c:v>-734.0</c:v>
                </c:pt>
                <c:pt idx="153">
                  <c:v>-727.0</c:v>
                </c:pt>
                <c:pt idx="154">
                  <c:v>-726.0</c:v>
                </c:pt>
                <c:pt idx="155">
                  <c:v>-724.0</c:v>
                </c:pt>
                <c:pt idx="156">
                  <c:v>-721.0</c:v>
                </c:pt>
                <c:pt idx="157">
                  <c:v>-699.0</c:v>
                </c:pt>
                <c:pt idx="158">
                  <c:v>-681.0</c:v>
                </c:pt>
                <c:pt idx="159">
                  <c:v>-660.0</c:v>
                </c:pt>
                <c:pt idx="160">
                  <c:v>-586.0</c:v>
                </c:pt>
                <c:pt idx="161">
                  <c:v>-539.0</c:v>
                </c:pt>
                <c:pt idx="162">
                  <c:v>-537.0</c:v>
                </c:pt>
                <c:pt idx="163">
                  <c:v>-536.0</c:v>
                </c:pt>
                <c:pt idx="164">
                  <c:v>-526.0</c:v>
                </c:pt>
                <c:pt idx="165">
                  <c:v>-518.0</c:v>
                </c:pt>
                <c:pt idx="166">
                  <c:v>-510.0</c:v>
                </c:pt>
                <c:pt idx="167">
                  <c:v>-507.0</c:v>
                </c:pt>
                <c:pt idx="168">
                  <c:v>-494.0</c:v>
                </c:pt>
                <c:pt idx="169">
                  <c:v>-490.0</c:v>
                </c:pt>
                <c:pt idx="170">
                  <c:v>-487.0</c:v>
                </c:pt>
                <c:pt idx="171">
                  <c:v>-484.0</c:v>
                </c:pt>
                <c:pt idx="172">
                  <c:v>-478.0</c:v>
                </c:pt>
                <c:pt idx="173">
                  <c:v>-477.0</c:v>
                </c:pt>
                <c:pt idx="174">
                  <c:v>-418.0</c:v>
                </c:pt>
                <c:pt idx="175">
                  <c:v>-415.0</c:v>
                </c:pt>
                <c:pt idx="176">
                  <c:v>-387.0</c:v>
                </c:pt>
                <c:pt idx="177">
                  <c:v>-380.0</c:v>
                </c:pt>
                <c:pt idx="178">
                  <c:v>-358.0</c:v>
                </c:pt>
                <c:pt idx="179">
                  <c:v>-355.0</c:v>
                </c:pt>
                <c:pt idx="180">
                  <c:v>-304.0</c:v>
                </c:pt>
                <c:pt idx="181">
                  <c:v>-280.0</c:v>
                </c:pt>
                <c:pt idx="182">
                  <c:v>-279.0</c:v>
                </c:pt>
                <c:pt idx="183">
                  <c:v>-278.0</c:v>
                </c:pt>
                <c:pt idx="184">
                  <c:v>-277.0</c:v>
                </c:pt>
                <c:pt idx="185">
                  <c:v>-270.0</c:v>
                </c:pt>
                <c:pt idx="186">
                  <c:v>-264.0</c:v>
                </c:pt>
                <c:pt idx="187">
                  <c:v>-263.0</c:v>
                </c:pt>
                <c:pt idx="188">
                  <c:v>-260.0</c:v>
                </c:pt>
                <c:pt idx="189">
                  <c:v>-239.0</c:v>
                </c:pt>
                <c:pt idx="190">
                  <c:v>-236.0</c:v>
                </c:pt>
                <c:pt idx="191">
                  <c:v>-231.0</c:v>
                </c:pt>
                <c:pt idx="192">
                  <c:v>-200.0</c:v>
                </c:pt>
                <c:pt idx="193">
                  <c:v>-190.0</c:v>
                </c:pt>
                <c:pt idx="194">
                  <c:v>-185.0</c:v>
                </c:pt>
                <c:pt idx="195">
                  <c:v>-184.0</c:v>
                </c:pt>
                <c:pt idx="196">
                  <c:v>-181.0</c:v>
                </c:pt>
                <c:pt idx="197">
                  <c:v>-180.0</c:v>
                </c:pt>
                <c:pt idx="198">
                  <c:v>-179.0</c:v>
                </c:pt>
                <c:pt idx="199">
                  <c:v>-177.0</c:v>
                </c:pt>
                <c:pt idx="200">
                  <c:v>-170.0</c:v>
                </c:pt>
                <c:pt idx="201">
                  <c:v>-169.0</c:v>
                </c:pt>
                <c:pt idx="202">
                  <c:v>-164.0</c:v>
                </c:pt>
                <c:pt idx="203">
                  <c:v>-159.0</c:v>
                </c:pt>
                <c:pt idx="204">
                  <c:v>-157.0</c:v>
                </c:pt>
                <c:pt idx="205">
                  <c:v>-156.0</c:v>
                </c:pt>
                <c:pt idx="206">
                  <c:v>-150.0</c:v>
                </c:pt>
                <c:pt idx="207">
                  <c:v>-149.0</c:v>
                </c:pt>
                <c:pt idx="208">
                  <c:v>-148.0</c:v>
                </c:pt>
                <c:pt idx="209">
                  <c:v>-147.0</c:v>
                </c:pt>
                <c:pt idx="210">
                  <c:v>-143.0</c:v>
                </c:pt>
                <c:pt idx="211">
                  <c:v>-141.0</c:v>
                </c:pt>
                <c:pt idx="212">
                  <c:v>-138.0</c:v>
                </c:pt>
                <c:pt idx="213">
                  <c:v>-124.0</c:v>
                </c:pt>
                <c:pt idx="214">
                  <c:v>-109.0</c:v>
                </c:pt>
                <c:pt idx="215">
                  <c:v>-108.0</c:v>
                </c:pt>
                <c:pt idx="216">
                  <c:v>-104.0</c:v>
                </c:pt>
                <c:pt idx="217">
                  <c:v>-98.0</c:v>
                </c:pt>
                <c:pt idx="218">
                  <c:v>-94.0</c:v>
                </c:pt>
                <c:pt idx="219">
                  <c:v>-90.0</c:v>
                </c:pt>
                <c:pt idx="220">
                  <c:v>-89.0</c:v>
                </c:pt>
                <c:pt idx="221">
                  <c:v>-86.0</c:v>
                </c:pt>
                <c:pt idx="222">
                  <c:v>-85.0</c:v>
                </c:pt>
                <c:pt idx="223">
                  <c:v>-84.0</c:v>
                </c:pt>
                <c:pt idx="224">
                  <c:v>-83.0</c:v>
                </c:pt>
                <c:pt idx="225">
                  <c:v>-82.0</c:v>
                </c:pt>
                <c:pt idx="226">
                  <c:v>-81.0</c:v>
                </c:pt>
                <c:pt idx="227">
                  <c:v>-80.0</c:v>
                </c:pt>
                <c:pt idx="228">
                  <c:v>-79.0</c:v>
                </c:pt>
                <c:pt idx="229">
                  <c:v>-78.0</c:v>
                </c:pt>
                <c:pt idx="230">
                  <c:v>-77.0</c:v>
                </c:pt>
                <c:pt idx="231">
                  <c:v>-76.0</c:v>
                </c:pt>
                <c:pt idx="232">
                  <c:v>-75.0</c:v>
                </c:pt>
                <c:pt idx="233">
                  <c:v>-74.0</c:v>
                </c:pt>
                <c:pt idx="234">
                  <c:v>-73.0</c:v>
                </c:pt>
                <c:pt idx="235">
                  <c:v>-72.0</c:v>
                </c:pt>
                <c:pt idx="236">
                  <c:v>-71.0</c:v>
                </c:pt>
                <c:pt idx="237">
                  <c:v>-70.0</c:v>
                </c:pt>
                <c:pt idx="238">
                  <c:v>-69.0</c:v>
                </c:pt>
                <c:pt idx="239">
                  <c:v>-68.0</c:v>
                </c:pt>
                <c:pt idx="240">
                  <c:v>-67.0</c:v>
                </c:pt>
                <c:pt idx="241">
                  <c:v>-66.0</c:v>
                </c:pt>
                <c:pt idx="242">
                  <c:v>-65.0</c:v>
                </c:pt>
                <c:pt idx="243">
                  <c:v>-64.0</c:v>
                </c:pt>
                <c:pt idx="244">
                  <c:v>-63.0</c:v>
                </c:pt>
                <c:pt idx="245">
                  <c:v>-62.0</c:v>
                </c:pt>
                <c:pt idx="246">
                  <c:v>-61.0</c:v>
                </c:pt>
                <c:pt idx="247">
                  <c:v>-60.0</c:v>
                </c:pt>
                <c:pt idx="248">
                  <c:v>-59.0</c:v>
                </c:pt>
                <c:pt idx="249">
                  <c:v>-58.0</c:v>
                </c:pt>
                <c:pt idx="250">
                  <c:v>-57.0</c:v>
                </c:pt>
                <c:pt idx="251">
                  <c:v>-56.0</c:v>
                </c:pt>
                <c:pt idx="252">
                  <c:v>-55.0</c:v>
                </c:pt>
                <c:pt idx="253">
                  <c:v>-54.0</c:v>
                </c:pt>
                <c:pt idx="254">
                  <c:v>-53.0</c:v>
                </c:pt>
                <c:pt idx="255">
                  <c:v>-52.0</c:v>
                </c:pt>
                <c:pt idx="256">
                  <c:v>-51.0</c:v>
                </c:pt>
                <c:pt idx="257">
                  <c:v>-50.0</c:v>
                </c:pt>
                <c:pt idx="258">
                  <c:v>-49.0</c:v>
                </c:pt>
                <c:pt idx="259">
                  <c:v>-48.0</c:v>
                </c:pt>
                <c:pt idx="260">
                  <c:v>-47.0</c:v>
                </c:pt>
                <c:pt idx="261">
                  <c:v>-46.0</c:v>
                </c:pt>
                <c:pt idx="262">
                  <c:v>-45.0</c:v>
                </c:pt>
                <c:pt idx="263">
                  <c:v>-44.0</c:v>
                </c:pt>
                <c:pt idx="264">
                  <c:v>-43.0</c:v>
                </c:pt>
                <c:pt idx="265">
                  <c:v>-42.0</c:v>
                </c:pt>
                <c:pt idx="266">
                  <c:v>-41.0</c:v>
                </c:pt>
                <c:pt idx="267">
                  <c:v>-40.0</c:v>
                </c:pt>
                <c:pt idx="268">
                  <c:v>-39.0</c:v>
                </c:pt>
                <c:pt idx="269">
                  <c:v>-38.0</c:v>
                </c:pt>
                <c:pt idx="270">
                  <c:v>-37.0</c:v>
                </c:pt>
                <c:pt idx="271">
                  <c:v>-36.0</c:v>
                </c:pt>
                <c:pt idx="272">
                  <c:v>-35.0</c:v>
                </c:pt>
                <c:pt idx="273">
                  <c:v>-34.0</c:v>
                </c:pt>
                <c:pt idx="274">
                  <c:v>-33.0</c:v>
                </c:pt>
                <c:pt idx="275">
                  <c:v>-32.0</c:v>
                </c:pt>
                <c:pt idx="276">
                  <c:v>-31.0</c:v>
                </c:pt>
                <c:pt idx="277">
                  <c:v>-30.0</c:v>
                </c:pt>
                <c:pt idx="278">
                  <c:v>-29.0</c:v>
                </c:pt>
                <c:pt idx="279">
                  <c:v>-28.0</c:v>
                </c:pt>
                <c:pt idx="280">
                  <c:v>-27.0</c:v>
                </c:pt>
                <c:pt idx="281">
                  <c:v>-26.0</c:v>
                </c:pt>
                <c:pt idx="282">
                  <c:v>-25.0</c:v>
                </c:pt>
                <c:pt idx="283">
                  <c:v>-24.0</c:v>
                </c:pt>
                <c:pt idx="284">
                  <c:v>-23.0</c:v>
                </c:pt>
                <c:pt idx="285">
                  <c:v>-22.0</c:v>
                </c:pt>
                <c:pt idx="286">
                  <c:v>-21.0</c:v>
                </c:pt>
                <c:pt idx="287">
                  <c:v>-20.0</c:v>
                </c:pt>
                <c:pt idx="288">
                  <c:v>-19.0</c:v>
                </c:pt>
                <c:pt idx="289">
                  <c:v>-18.0</c:v>
                </c:pt>
                <c:pt idx="290">
                  <c:v>-17.0</c:v>
                </c:pt>
                <c:pt idx="291">
                  <c:v>-16.0</c:v>
                </c:pt>
                <c:pt idx="292">
                  <c:v>-15.0</c:v>
                </c:pt>
                <c:pt idx="293">
                  <c:v>-14.0</c:v>
                </c:pt>
                <c:pt idx="294">
                  <c:v>-13.0</c:v>
                </c:pt>
                <c:pt idx="295">
                  <c:v>-12.0</c:v>
                </c:pt>
                <c:pt idx="296">
                  <c:v>-11.0</c:v>
                </c:pt>
                <c:pt idx="297">
                  <c:v>-10.0</c:v>
                </c:pt>
                <c:pt idx="298">
                  <c:v>-9.0</c:v>
                </c:pt>
                <c:pt idx="299">
                  <c:v>-8.0</c:v>
                </c:pt>
                <c:pt idx="300">
                  <c:v>-7.0</c:v>
                </c:pt>
                <c:pt idx="301">
                  <c:v>-6.0</c:v>
                </c:pt>
                <c:pt idx="302">
                  <c:v>-5.0</c:v>
                </c:pt>
                <c:pt idx="303">
                  <c:v>-4.0</c:v>
                </c:pt>
                <c:pt idx="304">
                  <c:v>-3.0</c:v>
                </c:pt>
                <c:pt idx="305">
                  <c:v>-2.0</c:v>
                </c:pt>
                <c:pt idx="306">
                  <c:v>-1.0</c:v>
                </c:pt>
                <c:pt idx="307">
                  <c:v>0.0</c:v>
                </c:pt>
                <c:pt idx="308">
                  <c:v>1.0</c:v>
                </c:pt>
                <c:pt idx="309">
                  <c:v>2.0</c:v>
                </c:pt>
                <c:pt idx="310">
                  <c:v>3.0</c:v>
                </c:pt>
                <c:pt idx="311">
                  <c:v>4.0</c:v>
                </c:pt>
                <c:pt idx="312">
                  <c:v>5.0</c:v>
                </c:pt>
                <c:pt idx="313">
                  <c:v>6.0</c:v>
                </c:pt>
                <c:pt idx="314">
                  <c:v>7.0</c:v>
                </c:pt>
                <c:pt idx="315">
                  <c:v>8.0</c:v>
                </c:pt>
                <c:pt idx="316">
                  <c:v>9.0</c:v>
                </c:pt>
                <c:pt idx="317">
                  <c:v>10.0</c:v>
                </c:pt>
                <c:pt idx="318">
                  <c:v>11.0</c:v>
                </c:pt>
                <c:pt idx="319">
                  <c:v>12.0</c:v>
                </c:pt>
                <c:pt idx="320">
                  <c:v>13.0</c:v>
                </c:pt>
                <c:pt idx="321">
                  <c:v>14.0</c:v>
                </c:pt>
                <c:pt idx="322">
                  <c:v>15.0</c:v>
                </c:pt>
                <c:pt idx="323">
                  <c:v>16.0</c:v>
                </c:pt>
                <c:pt idx="324">
                  <c:v>17.0</c:v>
                </c:pt>
                <c:pt idx="325">
                  <c:v>18.0</c:v>
                </c:pt>
                <c:pt idx="326">
                  <c:v>19.0</c:v>
                </c:pt>
                <c:pt idx="327">
                  <c:v>20.0</c:v>
                </c:pt>
                <c:pt idx="328">
                  <c:v>21.0</c:v>
                </c:pt>
                <c:pt idx="329">
                  <c:v>22.0</c:v>
                </c:pt>
                <c:pt idx="330">
                  <c:v>23.0</c:v>
                </c:pt>
                <c:pt idx="331">
                  <c:v>24.0</c:v>
                </c:pt>
                <c:pt idx="332">
                  <c:v>25.0</c:v>
                </c:pt>
                <c:pt idx="333">
                  <c:v>26.0</c:v>
                </c:pt>
                <c:pt idx="334">
                  <c:v>27.0</c:v>
                </c:pt>
                <c:pt idx="335">
                  <c:v>28.0</c:v>
                </c:pt>
                <c:pt idx="336">
                  <c:v>29.0</c:v>
                </c:pt>
                <c:pt idx="337">
                  <c:v>30.0</c:v>
                </c:pt>
                <c:pt idx="338">
                  <c:v>31.0</c:v>
                </c:pt>
                <c:pt idx="339">
                  <c:v>32.0</c:v>
                </c:pt>
                <c:pt idx="340">
                  <c:v>33.0</c:v>
                </c:pt>
                <c:pt idx="341">
                  <c:v>34.0</c:v>
                </c:pt>
                <c:pt idx="342">
                  <c:v>35.0</c:v>
                </c:pt>
                <c:pt idx="343">
                  <c:v>36.0</c:v>
                </c:pt>
                <c:pt idx="344">
                  <c:v>37.0</c:v>
                </c:pt>
                <c:pt idx="345">
                  <c:v>38.0</c:v>
                </c:pt>
                <c:pt idx="346">
                  <c:v>39.0</c:v>
                </c:pt>
                <c:pt idx="347">
                  <c:v>40.0</c:v>
                </c:pt>
                <c:pt idx="348">
                  <c:v>41.0</c:v>
                </c:pt>
                <c:pt idx="349">
                  <c:v>42.0</c:v>
                </c:pt>
                <c:pt idx="350">
                  <c:v>43.0</c:v>
                </c:pt>
                <c:pt idx="351">
                  <c:v>44.0</c:v>
                </c:pt>
                <c:pt idx="352">
                  <c:v>45.0</c:v>
                </c:pt>
                <c:pt idx="353">
                  <c:v>46.0</c:v>
                </c:pt>
                <c:pt idx="354">
                  <c:v>47.0</c:v>
                </c:pt>
                <c:pt idx="355">
                  <c:v>48.0</c:v>
                </c:pt>
                <c:pt idx="356">
                  <c:v>49.0</c:v>
                </c:pt>
                <c:pt idx="357">
                  <c:v>50.0</c:v>
                </c:pt>
                <c:pt idx="358">
                  <c:v>51.0</c:v>
                </c:pt>
                <c:pt idx="359">
                  <c:v>52.0</c:v>
                </c:pt>
                <c:pt idx="360">
                  <c:v>53.0</c:v>
                </c:pt>
                <c:pt idx="361">
                  <c:v>54.0</c:v>
                </c:pt>
                <c:pt idx="362">
                  <c:v>55.0</c:v>
                </c:pt>
                <c:pt idx="363">
                  <c:v>56.0</c:v>
                </c:pt>
                <c:pt idx="364">
                  <c:v>57.0</c:v>
                </c:pt>
                <c:pt idx="365">
                  <c:v>58.0</c:v>
                </c:pt>
                <c:pt idx="366">
                  <c:v>59.0</c:v>
                </c:pt>
                <c:pt idx="367">
                  <c:v>60.0</c:v>
                </c:pt>
                <c:pt idx="368">
                  <c:v>61.0</c:v>
                </c:pt>
                <c:pt idx="369">
                  <c:v>62.0</c:v>
                </c:pt>
                <c:pt idx="370">
                  <c:v>63.0</c:v>
                </c:pt>
                <c:pt idx="371">
                  <c:v>64.0</c:v>
                </c:pt>
                <c:pt idx="372">
                  <c:v>65.0</c:v>
                </c:pt>
                <c:pt idx="373">
                  <c:v>66.0</c:v>
                </c:pt>
                <c:pt idx="374">
                  <c:v>67.0</c:v>
                </c:pt>
                <c:pt idx="375">
                  <c:v>68.0</c:v>
                </c:pt>
                <c:pt idx="376">
                  <c:v>69.0</c:v>
                </c:pt>
                <c:pt idx="377">
                  <c:v>70.0</c:v>
                </c:pt>
                <c:pt idx="378">
                  <c:v>71.0</c:v>
                </c:pt>
                <c:pt idx="379">
                  <c:v>72.0</c:v>
                </c:pt>
                <c:pt idx="380">
                  <c:v>73.0</c:v>
                </c:pt>
                <c:pt idx="381">
                  <c:v>74.0</c:v>
                </c:pt>
                <c:pt idx="382">
                  <c:v>75.0</c:v>
                </c:pt>
                <c:pt idx="383">
                  <c:v>76.0</c:v>
                </c:pt>
                <c:pt idx="384">
                  <c:v>77.0</c:v>
                </c:pt>
                <c:pt idx="385">
                  <c:v>78.0</c:v>
                </c:pt>
                <c:pt idx="386">
                  <c:v>79.0</c:v>
                </c:pt>
                <c:pt idx="387">
                  <c:v>80.0</c:v>
                </c:pt>
                <c:pt idx="388">
                  <c:v>81.0</c:v>
                </c:pt>
                <c:pt idx="389">
                  <c:v>82.0</c:v>
                </c:pt>
                <c:pt idx="390">
                  <c:v>83.0</c:v>
                </c:pt>
                <c:pt idx="391">
                  <c:v>84.0</c:v>
                </c:pt>
                <c:pt idx="392">
                  <c:v>85.0</c:v>
                </c:pt>
                <c:pt idx="393">
                  <c:v>86.0</c:v>
                </c:pt>
                <c:pt idx="394">
                  <c:v>87.0</c:v>
                </c:pt>
                <c:pt idx="395">
                  <c:v>88.0</c:v>
                </c:pt>
                <c:pt idx="396">
                  <c:v>89.0</c:v>
                </c:pt>
                <c:pt idx="397">
                  <c:v>90.0</c:v>
                </c:pt>
                <c:pt idx="398">
                  <c:v>91.0</c:v>
                </c:pt>
                <c:pt idx="399">
                  <c:v>92.0</c:v>
                </c:pt>
                <c:pt idx="400">
                  <c:v>93.0</c:v>
                </c:pt>
                <c:pt idx="401">
                  <c:v>94.0</c:v>
                </c:pt>
                <c:pt idx="402">
                  <c:v>95.0</c:v>
                </c:pt>
                <c:pt idx="403">
                  <c:v>96.0</c:v>
                </c:pt>
                <c:pt idx="404">
                  <c:v>97.0</c:v>
                </c:pt>
                <c:pt idx="405">
                  <c:v>99.0</c:v>
                </c:pt>
                <c:pt idx="406">
                  <c:v>100.0</c:v>
                </c:pt>
                <c:pt idx="407">
                  <c:v>101.0</c:v>
                </c:pt>
                <c:pt idx="408">
                  <c:v>102.0</c:v>
                </c:pt>
                <c:pt idx="409">
                  <c:v>103.0</c:v>
                </c:pt>
                <c:pt idx="410">
                  <c:v>104.0</c:v>
                </c:pt>
                <c:pt idx="411">
                  <c:v>105.0</c:v>
                </c:pt>
                <c:pt idx="412">
                  <c:v>106.0</c:v>
                </c:pt>
                <c:pt idx="413">
                  <c:v>107.0</c:v>
                </c:pt>
                <c:pt idx="414">
                  <c:v>108.0</c:v>
                </c:pt>
                <c:pt idx="415">
                  <c:v>109.0</c:v>
                </c:pt>
                <c:pt idx="416">
                  <c:v>110.0</c:v>
                </c:pt>
                <c:pt idx="417">
                  <c:v>111.0</c:v>
                </c:pt>
                <c:pt idx="418">
                  <c:v>112.0</c:v>
                </c:pt>
                <c:pt idx="419">
                  <c:v>113.0</c:v>
                </c:pt>
                <c:pt idx="420">
                  <c:v>114.0</c:v>
                </c:pt>
                <c:pt idx="421">
                  <c:v>115.0</c:v>
                </c:pt>
                <c:pt idx="422">
                  <c:v>116.0</c:v>
                </c:pt>
                <c:pt idx="423">
                  <c:v>117.0</c:v>
                </c:pt>
                <c:pt idx="424">
                  <c:v>118.0</c:v>
                </c:pt>
                <c:pt idx="425">
                  <c:v>119.0</c:v>
                </c:pt>
                <c:pt idx="426">
                  <c:v>120.0</c:v>
                </c:pt>
                <c:pt idx="427">
                  <c:v>121.0</c:v>
                </c:pt>
                <c:pt idx="428">
                  <c:v>122.0</c:v>
                </c:pt>
                <c:pt idx="429">
                  <c:v>123.0</c:v>
                </c:pt>
                <c:pt idx="430">
                  <c:v>124.0</c:v>
                </c:pt>
                <c:pt idx="431">
                  <c:v>125.0</c:v>
                </c:pt>
                <c:pt idx="432">
                  <c:v>126.0</c:v>
                </c:pt>
                <c:pt idx="433">
                  <c:v>127.0</c:v>
                </c:pt>
                <c:pt idx="434">
                  <c:v>128.0</c:v>
                </c:pt>
                <c:pt idx="435">
                  <c:v>129.0</c:v>
                </c:pt>
                <c:pt idx="436">
                  <c:v>130.0</c:v>
                </c:pt>
                <c:pt idx="437">
                  <c:v>131.0</c:v>
                </c:pt>
                <c:pt idx="438">
                  <c:v>132.0</c:v>
                </c:pt>
                <c:pt idx="439">
                  <c:v>133.0</c:v>
                </c:pt>
                <c:pt idx="440">
                  <c:v>134.0</c:v>
                </c:pt>
                <c:pt idx="441">
                  <c:v>135.0</c:v>
                </c:pt>
                <c:pt idx="442">
                  <c:v>136.0</c:v>
                </c:pt>
                <c:pt idx="443">
                  <c:v>137.0</c:v>
                </c:pt>
                <c:pt idx="444">
                  <c:v>138.0</c:v>
                </c:pt>
                <c:pt idx="445">
                  <c:v>140.0</c:v>
                </c:pt>
                <c:pt idx="446">
                  <c:v>141.0</c:v>
                </c:pt>
                <c:pt idx="447">
                  <c:v>145.0</c:v>
                </c:pt>
                <c:pt idx="448">
                  <c:v>148.0</c:v>
                </c:pt>
                <c:pt idx="449">
                  <c:v>150.0</c:v>
                </c:pt>
                <c:pt idx="450">
                  <c:v>159.0</c:v>
                </c:pt>
                <c:pt idx="451">
                  <c:v>162.0</c:v>
                </c:pt>
                <c:pt idx="452">
                  <c:v>164.0</c:v>
                </c:pt>
                <c:pt idx="453">
                  <c:v>168.0</c:v>
                </c:pt>
                <c:pt idx="454">
                  <c:v>173.0</c:v>
                </c:pt>
                <c:pt idx="455">
                  <c:v>180.0</c:v>
                </c:pt>
                <c:pt idx="456">
                  <c:v>186.0</c:v>
                </c:pt>
                <c:pt idx="457">
                  <c:v>188.0</c:v>
                </c:pt>
                <c:pt idx="458">
                  <c:v>199.0</c:v>
                </c:pt>
                <c:pt idx="459">
                  <c:v>201.0</c:v>
                </c:pt>
                <c:pt idx="460">
                  <c:v>203.0</c:v>
                </c:pt>
                <c:pt idx="461">
                  <c:v>205.0</c:v>
                </c:pt>
                <c:pt idx="462">
                  <c:v>208.0</c:v>
                </c:pt>
                <c:pt idx="463">
                  <c:v>213.0</c:v>
                </c:pt>
                <c:pt idx="464">
                  <c:v>218.0</c:v>
                </c:pt>
                <c:pt idx="465">
                  <c:v>219.0</c:v>
                </c:pt>
                <c:pt idx="466">
                  <c:v>220.0</c:v>
                </c:pt>
                <c:pt idx="467">
                  <c:v>221.0</c:v>
                </c:pt>
                <c:pt idx="468">
                  <c:v>222.0</c:v>
                </c:pt>
                <c:pt idx="469">
                  <c:v>223.0</c:v>
                </c:pt>
                <c:pt idx="470">
                  <c:v>224.0</c:v>
                </c:pt>
                <c:pt idx="471">
                  <c:v>225.0</c:v>
                </c:pt>
                <c:pt idx="472">
                  <c:v>226.0</c:v>
                </c:pt>
                <c:pt idx="473">
                  <c:v>228.0</c:v>
                </c:pt>
                <c:pt idx="474">
                  <c:v>232.0</c:v>
                </c:pt>
                <c:pt idx="475">
                  <c:v>235.0</c:v>
                </c:pt>
                <c:pt idx="476">
                  <c:v>245.0</c:v>
                </c:pt>
                <c:pt idx="477">
                  <c:v>248.0</c:v>
                </c:pt>
                <c:pt idx="478">
                  <c:v>281.0</c:v>
                </c:pt>
                <c:pt idx="479">
                  <c:v>282.0</c:v>
                </c:pt>
                <c:pt idx="480">
                  <c:v>290.0</c:v>
                </c:pt>
                <c:pt idx="481">
                  <c:v>292.0</c:v>
                </c:pt>
                <c:pt idx="482">
                  <c:v>296.0</c:v>
                </c:pt>
                <c:pt idx="483">
                  <c:v>298.0</c:v>
                </c:pt>
                <c:pt idx="484">
                  <c:v>302.0</c:v>
                </c:pt>
                <c:pt idx="485">
                  <c:v>303.0</c:v>
                </c:pt>
                <c:pt idx="486">
                  <c:v>304.0</c:v>
                </c:pt>
                <c:pt idx="487">
                  <c:v>306.0</c:v>
                </c:pt>
                <c:pt idx="488">
                  <c:v>317.0</c:v>
                </c:pt>
                <c:pt idx="489">
                  <c:v>320.0</c:v>
                </c:pt>
                <c:pt idx="490">
                  <c:v>321.0</c:v>
                </c:pt>
                <c:pt idx="491">
                  <c:v>323.0</c:v>
                </c:pt>
                <c:pt idx="492">
                  <c:v>324.0</c:v>
                </c:pt>
                <c:pt idx="493">
                  <c:v>325.0</c:v>
                </c:pt>
                <c:pt idx="494">
                  <c:v>326.0</c:v>
                </c:pt>
                <c:pt idx="495">
                  <c:v>333.0</c:v>
                </c:pt>
                <c:pt idx="496">
                  <c:v>335.0</c:v>
                </c:pt>
                <c:pt idx="497">
                  <c:v>336.0</c:v>
                </c:pt>
                <c:pt idx="498">
                  <c:v>341.0</c:v>
                </c:pt>
                <c:pt idx="499">
                  <c:v>342.0</c:v>
                </c:pt>
                <c:pt idx="500">
                  <c:v>344.0</c:v>
                </c:pt>
                <c:pt idx="501">
                  <c:v>346.0</c:v>
                </c:pt>
                <c:pt idx="502">
                  <c:v>354.0</c:v>
                </c:pt>
                <c:pt idx="503">
                  <c:v>367.0</c:v>
                </c:pt>
                <c:pt idx="504">
                  <c:v>370.0</c:v>
                </c:pt>
                <c:pt idx="505">
                  <c:v>373.0</c:v>
                </c:pt>
                <c:pt idx="506">
                  <c:v>377.0</c:v>
                </c:pt>
                <c:pt idx="507">
                  <c:v>379.0</c:v>
                </c:pt>
                <c:pt idx="508">
                  <c:v>388.0</c:v>
                </c:pt>
                <c:pt idx="509">
                  <c:v>410.0</c:v>
                </c:pt>
                <c:pt idx="510">
                  <c:v>415.0</c:v>
                </c:pt>
                <c:pt idx="511">
                  <c:v>433.0</c:v>
                </c:pt>
                <c:pt idx="512">
                  <c:v>434.0</c:v>
                </c:pt>
                <c:pt idx="513">
                  <c:v>451.0</c:v>
                </c:pt>
                <c:pt idx="514">
                  <c:v>464.0</c:v>
                </c:pt>
                <c:pt idx="515">
                  <c:v>481.0</c:v>
                </c:pt>
                <c:pt idx="516">
                  <c:v>708.0</c:v>
                </c:pt>
                <c:pt idx="517">
                  <c:v>725.0</c:v>
                </c:pt>
                <c:pt idx="518">
                  <c:v>927.0</c:v>
                </c:pt>
                <c:pt idx="519">
                  <c:v>989.0</c:v>
                </c:pt>
                <c:pt idx="520">
                  <c:v>1015.0</c:v>
                </c:pt>
                <c:pt idx="521">
                  <c:v>1017.0</c:v>
                </c:pt>
                <c:pt idx="522">
                  <c:v>1018.0</c:v>
                </c:pt>
                <c:pt idx="523">
                  <c:v>1019.0</c:v>
                </c:pt>
                <c:pt idx="524">
                  <c:v>1020.0</c:v>
                </c:pt>
                <c:pt idx="525">
                  <c:v>1022.0</c:v>
                </c:pt>
                <c:pt idx="526">
                  <c:v>1023.0</c:v>
                </c:pt>
                <c:pt idx="527">
                  <c:v>1024.0</c:v>
                </c:pt>
                <c:pt idx="528">
                  <c:v>1026.0</c:v>
                </c:pt>
                <c:pt idx="529">
                  <c:v>1028.0</c:v>
                </c:pt>
                <c:pt idx="530">
                  <c:v>1060.0</c:v>
                </c:pt>
                <c:pt idx="531">
                  <c:v>1099.0</c:v>
                </c:pt>
                <c:pt idx="532">
                  <c:v>1130.0</c:v>
                </c:pt>
                <c:pt idx="533">
                  <c:v>1265.0</c:v>
                </c:pt>
                <c:pt idx="534">
                  <c:v>1272.0</c:v>
                </c:pt>
                <c:pt idx="535">
                  <c:v>1518.0</c:v>
                </c:pt>
                <c:pt idx="536">
                  <c:v>1524.0</c:v>
                </c:pt>
                <c:pt idx="537">
                  <c:v>1541.0</c:v>
                </c:pt>
                <c:pt idx="538">
                  <c:v>1542.0</c:v>
                </c:pt>
                <c:pt idx="539">
                  <c:v>1591.0</c:v>
                </c:pt>
                <c:pt idx="540">
                  <c:v>1618.0</c:v>
                </c:pt>
                <c:pt idx="541">
                  <c:v>1619.0</c:v>
                </c:pt>
                <c:pt idx="542">
                  <c:v>1621.0</c:v>
                </c:pt>
                <c:pt idx="543">
                  <c:v>1622.0</c:v>
                </c:pt>
                <c:pt idx="544">
                  <c:v>1623.0</c:v>
                </c:pt>
                <c:pt idx="545">
                  <c:v>1655.0</c:v>
                </c:pt>
                <c:pt idx="546">
                  <c:v>1670.0</c:v>
                </c:pt>
                <c:pt idx="547">
                  <c:v>1678.0</c:v>
                </c:pt>
                <c:pt idx="548">
                  <c:v>1679.0</c:v>
                </c:pt>
                <c:pt idx="549">
                  <c:v>1715.0</c:v>
                </c:pt>
                <c:pt idx="550">
                  <c:v>1718.0</c:v>
                </c:pt>
                <c:pt idx="551">
                  <c:v>1720.0</c:v>
                </c:pt>
                <c:pt idx="552">
                  <c:v>1721.0</c:v>
                </c:pt>
                <c:pt idx="553">
                  <c:v>1745.0</c:v>
                </c:pt>
                <c:pt idx="554">
                  <c:v>1751.0</c:v>
                </c:pt>
                <c:pt idx="555">
                  <c:v>1752.0</c:v>
                </c:pt>
                <c:pt idx="556">
                  <c:v>1767.0</c:v>
                </c:pt>
                <c:pt idx="557">
                  <c:v>1800.0</c:v>
                </c:pt>
                <c:pt idx="558">
                  <c:v>1815.0</c:v>
                </c:pt>
                <c:pt idx="559">
                  <c:v>1816.0</c:v>
                </c:pt>
                <c:pt idx="560">
                  <c:v>1819.0</c:v>
                </c:pt>
                <c:pt idx="561">
                  <c:v>1820.0</c:v>
                </c:pt>
                <c:pt idx="562">
                  <c:v>1821.0</c:v>
                </c:pt>
                <c:pt idx="563">
                  <c:v>1823.0</c:v>
                </c:pt>
                <c:pt idx="564">
                  <c:v>1824.0</c:v>
                </c:pt>
                <c:pt idx="565">
                  <c:v>1825.0</c:v>
                </c:pt>
                <c:pt idx="566">
                  <c:v>1826.0</c:v>
                </c:pt>
                <c:pt idx="567">
                  <c:v>1829.0</c:v>
                </c:pt>
                <c:pt idx="568">
                  <c:v>1830.0</c:v>
                </c:pt>
                <c:pt idx="569">
                  <c:v>1832.0</c:v>
                </c:pt>
                <c:pt idx="570">
                  <c:v>1841.0</c:v>
                </c:pt>
                <c:pt idx="571">
                  <c:v>1851.0</c:v>
                </c:pt>
                <c:pt idx="572">
                  <c:v>1868.0</c:v>
                </c:pt>
                <c:pt idx="573">
                  <c:v>1870.0</c:v>
                </c:pt>
                <c:pt idx="574">
                  <c:v>1876.0</c:v>
                </c:pt>
                <c:pt idx="575">
                  <c:v>1886.0</c:v>
                </c:pt>
                <c:pt idx="576">
                  <c:v>1889.0</c:v>
                </c:pt>
                <c:pt idx="577">
                  <c:v>1892.0</c:v>
                </c:pt>
                <c:pt idx="578">
                  <c:v>1894.0</c:v>
                </c:pt>
                <c:pt idx="579">
                  <c:v>1898.0</c:v>
                </c:pt>
                <c:pt idx="580">
                  <c:v>1900.0</c:v>
                </c:pt>
                <c:pt idx="581">
                  <c:v>1908.0</c:v>
                </c:pt>
                <c:pt idx="582">
                  <c:v>1910.0</c:v>
                </c:pt>
                <c:pt idx="583">
                  <c:v>1915.0</c:v>
                </c:pt>
                <c:pt idx="584">
                  <c:v>1918.0</c:v>
                </c:pt>
                <c:pt idx="585">
                  <c:v>1919.0</c:v>
                </c:pt>
                <c:pt idx="586">
                  <c:v>1921.0</c:v>
                </c:pt>
                <c:pt idx="587">
                  <c:v>1922.0</c:v>
                </c:pt>
                <c:pt idx="588">
                  <c:v>1923.0</c:v>
                </c:pt>
                <c:pt idx="589">
                  <c:v>1924.0</c:v>
                </c:pt>
                <c:pt idx="590">
                  <c:v>1925.0</c:v>
                </c:pt>
                <c:pt idx="591">
                  <c:v>1926.0</c:v>
                </c:pt>
                <c:pt idx="592">
                  <c:v>1927.0</c:v>
                </c:pt>
                <c:pt idx="593">
                  <c:v>1930.0</c:v>
                </c:pt>
                <c:pt idx="594">
                  <c:v>1931.0</c:v>
                </c:pt>
                <c:pt idx="595">
                  <c:v>1933.0</c:v>
                </c:pt>
                <c:pt idx="596">
                  <c:v>1941.0</c:v>
                </c:pt>
                <c:pt idx="597">
                  <c:v>1947.0</c:v>
                </c:pt>
                <c:pt idx="598">
                  <c:v>1950.0</c:v>
                </c:pt>
                <c:pt idx="599">
                  <c:v>1961.0</c:v>
                </c:pt>
                <c:pt idx="600">
                  <c:v>1964.0</c:v>
                </c:pt>
                <c:pt idx="601">
                  <c:v>1965.0</c:v>
                </c:pt>
                <c:pt idx="602">
                  <c:v>1968.0</c:v>
                </c:pt>
                <c:pt idx="603">
                  <c:v>1971.0</c:v>
                </c:pt>
                <c:pt idx="604">
                  <c:v>1972.0</c:v>
                </c:pt>
              </c:numCache>
            </c:numRef>
          </c:xVal>
          <c:yVal>
            <c:numRef>
              <c:f>father_age!$N$3:$N$629</c:f>
              <c:numCache>
                <c:formatCode>General</c:formatCode>
                <c:ptCount val="627"/>
                <c:pt idx="0">
                  <c:v>1.0</c:v>
                </c:pt>
                <c:pt idx="1">
                  <c:v>1.0</c:v>
                </c:pt>
                <c:pt idx="2">
                  <c:v>1.0</c:v>
                </c:pt>
                <c:pt idx="3">
                  <c:v>1.0</c:v>
                </c:pt>
                <c:pt idx="4">
                  <c:v>1.0</c:v>
                </c:pt>
                <c:pt idx="5">
                  <c:v>2.0</c:v>
                </c:pt>
                <c:pt idx="6">
                  <c:v>2.0</c:v>
                </c:pt>
                <c:pt idx="7">
                  <c:v>1.0</c:v>
                </c:pt>
                <c:pt idx="8">
                  <c:v>1.0</c:v>
                </c:pt>
                <c:pt idx="9">
                  <c:v>1.0</c:v>
                </c:pt>
                <c:pt idx="10">
                  <c:v>2.0</c:v>
                </c:pt>
                <c:pt idx="11">
                  <c:v>2.0</c:v>
                </c:pt>
                <c:pt idx="12">
                  <c:v>4.0</c:v>
                </c:pt>
                <c:pt idx="13">
                  <c:v>3.0</c:v>
                </c:pt>
                <c:pt idx="14">
                  <c:v>3.0</c:v>
                </c:pt>
                <c:pt idx="15">
                  <c:v>2.0</c:v>
                </c:pt>
                <c:pt idx="16">
                  <c:v>2.0</c:v>
                </c:pt>
                <c:pt idx="17">
                  <c:v>2.0</c:v>
                </c:pt>
                <c:pt idx="18">
                  <c:v>1.0</c:v>
                </c:pt>
                <c:pt idx="19">
                  <c:v>2.0</c:v>
                </c:pt>
                <c:pt idx="20">
                  <c:v>1.0</c:v>
                </c:pt>
                <c:pt idx="21">
                  <c:v>4.0</c:v>
                </c:pt>
                <c:pt idx="22">
                  <c:v>1.0</c:v>
                </c:pt>
                <c:pt idx="23">
                  <c:v>2.0</c:v>
                </c:pt>
                <c:pt idx="24">
                  <c:v>1.0</c:v>
                </c:pt>
                <c:pt idx="25">
                  <c:v>4.0</c:v>
                </c:pt>
                <c:pt idx="26">
                  <c:v>5.0</c:v>
                </c:pt>
                <c:pt idx="27">
                  <c:v>1.0</c:v>
                </c:pt>
                <c:pt idx="28">
                  <c:v>2.0</c:v>
                </c:pt>
                <c:pt idx="29">
                  <c:v>2.0</c:v>
                </c:pt>
                <c:pt idx="30">
                  <c:v>1.0</c:v>
                </c:pt>
                <c:pt idx="31">
                  <c:v>2.0</c:v>
                </c:pt>
                <c:pt idx="32">
                  <c:v>1.0</c:v>
                </c:pt>
                <c:pt idx="33">
                  <c:v>1.0</c:v>
                </c:pt>
                <c:pt idx="34">
                  <c:v>2.0</c:v>
                </c:pt>
                <c:pt idx="35">
                  <c:v>3.0</c:v>
                </c:pt>
                <c:pt idx="36">
                  <c:v>1.0</c:v>
                </c:pt>
                <c:pt idx="37">
                  <c:v>1.0</c:v>
                </c:pt>
                <c:pt idx="38">
                  <c:v>2.0</c:v>
                </c:pt>
                <c:pt idx="39">
                  <c:v>2.0</c:v>
                </c:pt>
                <c:pt idx="40">
                  <c:v>1.0</c:v>
                </c:pt>
                <c:pt idx="41">
                  <c:v>1.0</c:v>
                </c:pt>
                <c:pt idx="42">
                  <c:v>3.0</c:v>
                </c:pt>
                <c:pt idx="43">
                  <c:v>1.0</c:v>
                </c:pt>
                <c:pt idx="44">
                  <c:v>1.0</c:v>
                </c:pt>
                <c:pt idx="45">
                  <c:v>2.0</c:v>
                </c:pt>
                <c:pt idx="46">
                  <c:v>1.0</c:v>
                </c:pt>
                <c:pt idx="47">
                  <c:v>1.0</c:v>
                </c:pt>
                <c:pt idx="48">
                  <c:v>2.0</c:v>
                </c:pt>
                <c:pt idx="49">
                  <c:v>1.0</c:v>
                </c:pt>
                <c:pt idx="50">
                  <c:v>1.0</c:v>
                </c:pt>
                <c:pt idx="51">
                  <c:v>1.0</c:v>
                </c:pt>
                <c:pt idx="52">
                  <c:v>1.0</c:v>
                </c:pt>
                <c:pt idx="53">
                  <c:v>1.0</c:v>
                </c:pt>
                <c:pt idx="54">
                  <c:v>2.0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2.0</c:v>
                </c:pt>
                <c:pt idx="69">
                  <c:v>1.0</c:v>
                </c:pt>
                <c:pt idx="70">
                  <c:v>2.0</c:v>
                </c:pt>
                <c:pt idx="71">
                  <c:v>1.0</c:v>
                </c:pt>
                <c:pt idx="72">
                  <c:v>1.0</c:v>
                </c:pt>
                <c:pt idx="73">
                  <c:v>2.0</c:v>
                </c:pt>
                <c:pt idx="74">
                  <c:v>1.0</c:v>
                </c:pt>
                <c:pt idx="75">
                  <c:v>1.0</c:v>
                </c:pt>
                <c:pt idx="76">
                  <c:v>1.0</c:v>
                </c:pt>
                <c:pt idx="77">
                  <c:v>1.0</c:v>
                </c:pt>
                <c:pt idx="78">
                  <c:v>2.0</c:v>
                </c:pt>
                <c:pt idx="79">
                  <c:v>1.0</c:v>
                </c:pt>
                <c:pt idx="80">
                  <c:v>1.0</c:v>
                </c:pt>
                <c:pt idx="81">
                  <c:v>1.0</c:v>
                </c:pt>
                <c:pt idx="82">
                  <c:v>1.0</c:v>
                </c:pt>
                <c:pt idx="83">
                  <c:v>1.0</c:v>
                </c:pt>
                <c:pt idx="84">
                  <c:v>1.0</c:v>
                </c:pt>
                <c:pt idx="85">
                  <c:v>1.0</c:v>
                </c:pt>
                <c:pt idx="86">
                  <c:v>1.0</c:v>
                </c:pt>
                <c:pt idx="87">
                  <c:v>2.0</c:v>
                </c:pt>
                <c:pt idx="88">
                  <c:v>1.0</c:v>
                </c:pt>
                <c:pt idx="89">
                  <c:v>1.0</c:v>
                </c:pt>
                <c:pt idx="90">
                  <c:v>3.0</c:v>
                </c:pt>
                <c:pt idx="91">
                  <c:v>1.0</c:v>
                </c:pt>
                <c:pt idx="92">
                  <c:v>1.0</c:v>
                </c:pt>
                <c:pt idx="93">
                  <c:v>1.0</c:v>
                </c:pt>
                <c:pt idx="94">
                  <c:v>2.0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2.0</c:v>
                </c:pt>
                <c:pt idx="113">
                  <c:v>1.0</c:v>
                </c:pt>
                <c:pt idx="114">
                  <c:v>1.0</c:v>
                </c:pt>
                <c:pt idx="115">
                  <c:v>1.0</c:v>
                </c:pt>
                <c:pt idx="116">
                  <c:v>1.0</c:v>
                </c:pt>
                <c:pt idx="117">
                  <c:v>1.0</c:v>
                </c:pt>
                <c:pt idx="118">
                  <c:v>1.0</c:v>
                </c:pt>
                <c:pt idx="119">
                  <c:v>1.0</c:v>
                </c:pt>
                <c:pt idx="120">
                  <c:v>1.0</c:v>
                </c:pt>
                <c:pt idx="121">
                  <c:v>2.0</c:v>
                </c:pt>
                <c:pt idx="122">
                  <c:v>1.0</c:v>
                </c:pt>
                <c:pt idx="123">
                  <c:v>1.0</c:v>
                </c:pt>
                <c:pt idx="124">
                  <c:v>1.0</c:v>
                </c:pt>
                <c:pt idx="125">
                  <c:v>1.0</c:v>
                </c:pt>
                <c:pt idx="126">
                  <c:v>1.0</c:v>
                </c:pt>
                <c:pt idx="127">
                  <c:v>2.0</c:v>
                </c:pt>
                <c:pt idx="128">
                  <c:v>1.0</c:v>
                </c:pt>
                <c:pt idx="129">
                  <c:v>2.0</c:v>
                </c:pt>
                <c:pt idx="130">
                  <c:v>2.0</c:v>
                </c:pt>
                <c:pt idx="131">
                  <c:v>1.0</c:v>
                </c:pt>
                <c:pt idx="132">
                  <c:v>1.0</c:v>
                </c:pt>
                <c:pt idx="133">
                  <c:v>1.0</c:v>
                </c:pt>
                <c:pt idx="134">
                  <c:v>1.0</c:v>
                </c:pt>
                <c:pt idx="135">
                  <c:v>1.0</c:v>
                </c:pt>
                <c:pt idx="136">
                  <c:v>2.0</c:v>
                </c:pt>
                <c:pt idx="137">
                  <c:v>1.0</c:v>
                </c:pt>
                <c:pt idx="138">
                  <c:v>1.0</c:v>
                </c:pt>
                <c:pt idx="139">
                  <c:v>1.0</c:v>
                </c:pt>
                <c:pt idx="140">
                  <c:v>1.0</c:v>
                </c:pt>
                <c:pt idx="141">
                  <c:v>1.0</c:v>
                </c:pt>
                <c:pt idx="142">
                  <c:v>1.0</c:v>
                </c:pt>
                <c:pt idx="143">
                  <c:v>1.0</c:v>
                </c:pt>
                <c:pt idx="144">
                  <c:v>1.0</c:v>
                </c:pt>
                <c:pt idx="145">
                  <c:v>1.0</c:v>
                </c:pt>
                <c:pt idx="146">
                  <c:v>1.0</c:v>
                </c:pt>
                <c:pt idx="147">
                  <c:v>1.0</c:v>
                </c:pt>
                <c:pt idx="148">
                  <c:v>1.0</c:v>
                </c:pt>
                <c:pt idx="149">
                  <c:v>2.0</c:v>
                </c:pt>
                <c:pt idx="150">
                  <c:v>1.0</c:v>
                </c:pt>
                <c:pt idx="151">
                  <c:v>1.0</c:v>
                </c:pt>
                <c:pt idx="152">
                  <c:v>1.0</c:v>
                </c:pt>
                <c:pt idx="153">
                  <c:v>1.0</c:v>
                </c:pt>
                <c:pt idx="154">
                  <c:v>1.0</c:v>
                </c:pt>
                <c:pt idx="155">
                  <c:v>1.0</c:v>
                </c:pt>
                <c:pt idx="156">
                  <c:v>1.0</c:v>
                </c:pt>
                <c:pt idx="157">
                  <c:v>1.0</c:v>
                </c:pt>
                <c:pt idx="158">
                  <c:v>1.0</c:v>
                </c:pt>
                <c:pt idx="159">
                  <c:v>1.0</c:v>
                </c:pt>
                <c:pt idx="160">
                  <c:v>1.0</c:v>
                </c:pt>
                <c:pt idx="161">
                  <c:v>1.0</c:v>
                </c:pt>
                <c:pt idx="162">
                  <c:v>1.0</c:v>
                </c:pt>
                <c:pt idx="163">
                  <c:v>1.0</c:v>
                </c:pt>
                <c:pt idx="164">
                  <c:v>1.0</c:v>
                </c:pt>
                <c:pt idx="165">
                  <c:v>1.0</c:v>
                </c:pt>
                <c:pt idx="166">
                  <c:v>1.0</c:v>
                </c:pt>
                <c:pt idx="167">
                  <c:v>1.0</c:v>
                </c:pt>
                <c:pt idx="168">
                  <c:v>1.0</c:v>
                </c:pt>
                <c:pt idx="169">
                  <c:v>1.0</c:v>
                </c:pt>
                <c:pt idx="170">
                  <c:v>1.0</c:v>
                </c:pt>
                <c:pt idx="171">
                  <c:v>1.0</c:v>
                </c:pt>
                <c:pt idx="172">
                  <c:v>1.0</c:v>
                </c:pt>
                <c:pt idx="173">
                  <c:v>1.0</c:v>
                </c:pt>
                <c:pt idx="174">
                  <c:v>1.0</c:v>
                </c:pt>
                <c:pt idx="175">
                  <c:v>1.0</c:v>
                </c:pt>
                <c:pt idx="176">
                  <c:v>1.0</c:v>
                </c:pt>
                <c:pt idx="177">
                  <c:v>1.0</c:v>
                </c:pt>
                <c:pt idx="178">
                  <c:v>1.0</c:v>
                </c:pt>
                <c:pt idx="179">
                  <c:v>1.0</c:v>
                </c:pt>
                <c:pt idx="180">
                  <c:v>1.0</c:v>
                </c:pt>
                <c:pt idx="181">
                  <c:v>1.0</c:v>
                </c:pt>
                <c:pt idx="182">
                  <c:v>2.0</c:v>
                </c:pt>
                <c:pt idx="183">
                  <c:v>2.0</c:v>
                </c:pt>
                <c:pt idx="184">
                  <c:v>1.0</c:v>
                </c:pt>
                <c:pt idx="185">
                  <c:v>1.0</c:v>
                </c:pt>
                <c:pt idx="186">
                  <c:v>1.0</c:v>
                </c:pt>
                <c:pt idx="187">
                  <c:v>1.0</c:v>
                </c:pt>
                <c:pt idx="188">
                  <c:v>1.0</c:v>
                </c:pt>
                <c:pt idx="189">
                  <c:v>1.0</c:v>
                </c:pt>
                <c:pt idx="190">
                  <c:v>1.0</c:v>
                </c:pt>
                <c:pt idx="191">
                  <c:v>1.0</c:v>
                </c:pt>
                <c:pt idx="192">
                  <c:v>3.0</c:v>
                </c:pt>
                <c:pt idx="193">
                  <c:v>1.0</c:v>
                </c:pt>
                <c:pt idx="194">
                  <c:v>1.0</c:v>
                </c:pt>
                <c:pt idx="195">
                  <c:v>1.0</c:v>
                </c:pt>
                <c:pt idx="196">
                  <c:v>1.0</c:v>
                </c:pt>
                <c:pt idx="197">
                  <c:v>3.0</c:v>
                </c:pt>
                <c:pt idx="198">
                  <c:v>4.0</c:v>
                </c:pt>
                <c:pt idx="199">
                  <c:v>1.0</c:v>
                </c:pt>
                <c:pt idx="200">
                  <c:v>1.0</c:v>
                </c:pt>
                <c:pt idx="201">
                  <c:v>1.0</c:v>
                </c:pt>
                <c:pt idx="202">
                  <c:v>1.0</c:v>
                </c:pt>
                <c:pt idx="203">
                  <c:v>2.0</c:v>
                </c:pt>
                <c:pt idx="204">
                  <c:v>1.0</c:v>
                </c:pt>
                <c:pt idx="205">
                  <c:v>1.0</c:v>
                </c:pt>
                <c:pt idx="206">
                  <c:v>1.0</c:v>
                </c:pt>
                <c:pt idx="207">
                  <c:v>1.0</c:v>
                </c:pt>
                <c:pt idx="208">
                  <c:v>1.0</c:v>
                </c:pt>
                <c:pt idx="209">
                  <c:v>1.0</c:v>
                </c:pt>
                <c:pt idx="210">
                  <c:v>1.0</c:v>
                </c:pt>
                <c:pt idx="211">
                  <c:v>1.0</c:v>
                </c:pt>
                <c:pt idx="212">
                  <c:v>2.0</c:v>
                </c:pt>
                <c:pt idx="213">
                  <c:v>1.0</c:v>
                </c:pt>
                <c:pt idx="214">
                  <c:v>1.0</c:v>
                </c:pt>
                <c:pt idx="215">
                  <c:v>3.0</c:v>
                </c:pt>
                <c:pt idx="216">
                  <c:v>1.0</c:v>
                </c:pt>
                <c:pt idx="217">
                  <c:v>1.0</c:v>
                </c:pt>
                <c:pt idx="218">
                  <c:v>1.0</c:v>
                </c:pt>
                <c:pt idx="219">
                  <c:v>2.0</c:v>
                </c:pt>
                <c:pt idx="220">
                  <c:v>2.0</c:v>
                </c:pt>
                <c:pt idx="221">
                  <c:v>2.0</c:v>
                </c:pt>
                <c:pt idx="222">
                  <c:v>2.0</c:v>
                </c:pt>
                <c:pt idx="223">
                  <c:v>12.0</c:v>
                </c:pt>
                <c:pt idx="224">
                  <c:v>8.0</c:v>
                </c:pt>
                <c:pt idx="225">
                  <c:v>11.0</c:v>
                </c:pt>
                <c:pt idx="226">
                  <c:v>14.0</c:v>
                </c:pt>
                <c:pt idx="227">
                  <c:v>27.0</c:v>
                </c:pt>
                <c:pt idx="228">
                  <c:v>35.0</c:v>
                </c:pt>
                <c:pt idx="229">
                  <c:v>28.0</c:v>
                </c:pt>
                <c:pt idx="230">
                  <c:v>12.0</c:v>
                </c:pt>
                <c:pt idx="231">
                  <c:v>9.0</c:v>
                </c:pt>
                <c:pt idx="232">
                  <c:v>4.0</c:v>
                </c:pt>
                <c:pt idx="233">
                  <c:v>6.0</c:v>
                </c:pt>
                <c:pt idx="234">
                  <c:v>9.0</c:v>
                </c:pt>
                <c:pt idx="235">
                  <c:v>8.0</c:v>
                </c:pt>
                <c:pt idx="236">
                  <c:v>7.0</c:v>
                </c:pt>
                <c:pt idx="237">
                  <c:v>7.0</c:v>
                </c:pt>
                <c:pt idx="238">
                  <c:v>5.0</c:v>
                </c:pt>
                <c:pt idx="239">
                  <c:v>4.0</c:v>
                </c:pt>
                <c:pt idx="240">
                  <c:v>6.0</c:v>
                </c:pt>
                <c:pt idx="241">
                  <c:v>3.0</c:v>
                </c:pt>
                <c:pt idx="242">
                  <c:v>7.0</c:v>
                </c:pt>
                <c:pt idx="243">
                  <c:v>2.0</c:v>
                </c:pt>
                <c:pt idx="244">
                  <c:v>2.0</c:v>
                </c:pt>
                <c:pt idx="245">
                  <c:v>8.0</c:v>
                </c:pt>
                <c:pt idx="246">
                  <c:v>2.0</c:v>
                </c:pt>
                <c:pt idx="247">
                  <c:v>4.0</c:v>
                </c:pt>
                <c:pt idx="248">
                  <c:v>2.0</c:v>
                </c:pt>
                <c:pt idx="249">
                  <c:v>1.0</c:v>
                </c:pt>
                <c:pt idx="250">
                  <c:v>5.0</c:v>
                </c:pt>
                <c:pt idx="251">
                  <c:v>5.0</c:v>
                </c:pt>
                <c:pt idx="252">
                  <c:v>3.0</c:v>
                </c:pt>
                <c:pt idx="253">
                  <c:v>6.0</c:v>
                </c:pt>
                <c:pt idx="254">
                  <c:v>3.0</c:v>
                </c:pt>
                <c:pt idx="255">
                  <c:v>2.0</c:v>
                </c:pt>
                <c:pt idx="256">
                  <c:v>4.0</c:v>
                </c:pt>
                <c:pt idx="257">
                  <c:v>10.0</c:v>
                </c:pt>
                <c:pt idx="258">
                  <c:v>3.0</c:v>
                </c:pt>
                <c:pt idx="259">
                  <c:v>2.0</c:v>
                </c:pt>
                <c:pt idx="260">
                  <c:v>4.0</c:v>
                </c:pt>
                <c:pt idx="261">
                  <c:v>3.0</c:v>
                </c:pt>
                <c:pt idx="262">
                  <c:v>8.0</c:v>
                </c:pt>
                <c:pt idx="263">
                  <c:v>4.0</c:v>
                </c:pt>
                <c:pt idx="264">
                  <c:v>8.0</c:v>
                </c:pt>
                <c:pt idx="265">
                  <c:v>9.0</c:v>
                </c:pt>
                <c:pt idx="266">
                  <c:v>5.0</c:v>
                </c:pt>
                <c:pt idx="267">
                  <c:v>7.0</c:v>
                </c:pt>
                <c:pt idx="268">
                  <c:v>9.0</c:v>
                </c:pt>
                <c:pt idx="269">
                  <c:v>11.0</c:v>
                </c:pt>
                <c:pt idx="270">
                  <c:v>3.0</c:v>
                </c:pt>
                <c:pt idx="271">
                  <c:v>6.0</c:v>
                </c:pt>
                <c:pt idx="272">
                  <c:v>14.0</c:v>
                </c:pt>
                <c:pt idx="273">
                  <c:v>5.0</c:v>
                </c:pt>
                <c:pt idx="274">
                  <c:v>11.0</c:v>
                </c:pt>
                <c:pt idx="275">
                  <c:v>8.0</c:v>
                </c:pt>
                <c:pt idx="276">
                  <c:v>14.0</c:v>
                </c:pt>
                <c:pt idx="277">
                  <c:v>11.0</c:v>
                </c:pt>
                <c:pt idx="278">
                  <c:v>14.0</c:v>
                </c:pt>
                <c:pt idx="279">
                  <c:v>18.0</c:v>
                </c:pt>
                <c:pt idx="280">
                  <c:v>10.0</c:v>
                </c:pt>
                <c:pt idx="281">
                  <c:v>10.0</c:v>
                </c:pt>
                <c:pt idx="282">
                  <c:v>17.0</c:v>
                </c:pt>
                <c:pt idx="283">
                  <c:v>16.0</c:v>
                </c:pt>
                <c:pt idx="284">
                  <c:v>14.0</c:v>
                </c:pt>
                <c:pt idx="285">
                  <c:v>20.0</c:v>
                </c:pt>
                <c:pt idx="286">
                  <c:v>18.0</c:v>
                </c:pt>
                <c:pt idx="287">
                  <c:v>9.0</c:v>
                </c:pt>
                <c:pt idx="288">
                  <c:v>20.0</c:v>
                </c:pt>
                <c:pt idx="289">
                  <c:v>23.0</c:v>
                </c:pt>
                <c:pt idx="290">
                  <c:v>24.0</c:v>
                </c:pt>
                <c:pt idx="291">
                  <c:v>16.0</c:v>
                </c:pt>
                <c:pt idx="292">
                  <c:v>18.0</c:v>
                </c:pt>
                <c:pt idx="293">
                  <c:v>21.0</c:v>
                </c:pt>
                <c:pt idx="294">
                  <c:v>32.0</c:v>
                </c:pt>
                <c:pt idx="295">
                  <c:v>37.0</c:v>
                </c:pt>
                <c:pt idx="296">
                  <c:v>32.0</c:v>
                </c:pt>
                <c:pt idx="297">
                  <c:v>32.0</c:v>
                </c:pt>
                <c:pt idx="298">
                  <c:v>38.0</c:v>
                </c:pt>
                <c:pt idx="299">
                  <c:v>54.0</c:v>
                </c:pt>
                <c:pt idx="300">
                  <c:v>62.0</c:v>
                </c:pt>
                <c:pt idx="301">
                  <c:v>70.0</c:v>
                </c:pt>
                <c:pt idx="302">
                  <c:v>72.0</c:v>
                </c:pt>
                <c:pt idx="303">
                  <c:v>87.0</c:v>
                </c:pt>
                <c:pt idx="304">
                  <c:v>79.0</c:v>
                </c:pt>
                <c:pt idx="305">
                  <c:v>98.0</c:v>
                </c:pt>
                <c:pt idx="306">
                  <c:v>139.0</c:v>
                </c:pt>
                <c:pt idx="307">
                  <c:v>475.0</c:v>
                </c:pt>
                <c:pt idx="308">
                  <c:v>121.0</c:v>
                </c:pt>
                <c:pt idx="309">
                  <c:v>117.0</c:v>
                </c:pt>
                <c:pt idx="310">
                  <c:v>135.0</c:v>
                </c:pt>
                <c:pt idx="311">
                  <c:v>157.0</c:v>
                </c:pt>
                <c:pt idx="312">
                  <c:v>137.0</c:v>
                </c:pt>
                <c:pt idx="313">
                  <c:v>187.0</c:v>
                </c:pt>
                <c:pt idx="314">
                  <c:v>226.0</c:v>
                </c:pt>
                <c:pt idx="315">
                  <c:v>268.0</c:v>
                </c:pt>
                <c:pt idx="316">
                  <c:v>305.0</c:v>
                </c:pt>
                <c:pt idx="317">
                  <c:v>475.0</c:v>
                </c:pt>
                <c:pt idx="318">
                  <c:v>628.0</c:v>
                </c:pt>
                <c:pt idx="319">
                  <c:v>975.0</c:v>
                </c:pt>
                <c:pt idx="320">
                  <c:v>1509.0</c:v>
                </c:pt>
                <c:pt idx="321">
                  <c:v>2789.0</c:v>
                </c:pt>
                <c:pt idx="322">
                  <c:v>5637.0</c:v>
                </c:pt>
                <c:pt idx="323">
                  <c:v>9559.0</c:v>
                </c:pt>
                <c:pt idx="324">
                  <c:v>14988.0</c:v>
                </c:pt>
                <c:pt idx="325">
                  <c:v>22855.0</c:v>
                </c:pt>
                <c:pt idx="326">
                  <c:v>26219.0</c:v>
                </c:pt>
                <c:pt idx="327">
                  <c:v>41027.0</c:v>
                </c:pt>
                <c:pt idx="328">
                  <c:v>56287.0</c:v>
                </c:pt>
                <c:pt idx="329">
                  <c:v>24713.0</c:v>
                </c:pt>
                <c:pt idx="330">
                  <c:v>19172.0</c:v>
                </c:pt>
                <c:pt idx="331">
                  <c:v>16030.0</c:v>
                </c:pt>
                <c:pt idx="332">
                  <c:v>13989.0</c:v>
                </c:pt>
                <c:pt idx="333">
                  <c:v>10679.0</c:v>
                </c:pt>
                <c:pt idx="334">
                  <c:v>10374.0</c:v>
                </c:pt>
                <c:pt idx="335">
                  <c:v>7250.0</c:v>
                </c:pt>
                <c:pt idx="336">
                  <c:v>5995.0</c:v>
                </c:pt>
                <c:pt idx="337">
                  <c:v>5516.0</c:v>
                </c:pt>
                <c:pt idx="338">
                  <c:v>4185.0</c:v>
                </c:pt>
                <c:pt idx="339">
                  <c:v>3441.0</c:v>
                </c:pt>
                <c:pt idx="340">
                  <c:v>2870.0</c:v>
                </c:pt>
                <c:pt idx="341">
                  <c:v>2580.0</c:v>
                </c:pt>
                <c:pt idx="342">
                  <c:v>2192.0</c:v>
                </c:pt>
                <c:pt idx="343">
                  <c:v>1956.0</c:v>
                </c:pt>
                <c:pt idx="344">
                  <c:v>1809.0</c:v>
                </c:pt>
                <c:pt idx="345">
                  <c:v>1438.0</c:v>
                </c:pt>
                <c:pt idx="346">
                  <c:v>1343.0</c:v>
                </c:pt>
                <c:pt idx="347">
                  <c:v>1318.0</c:v>
                </c:pt>
                <c:pt idx="348">
                  <c:v>1030.0</c:v>
                </c:pt>
                <c:pt idx="349">
                  <c:v>990.0</c:v>
                </c:pt>
                <c:pt idx="350">
                  <c:v>855.0</c:v>
                </c:pt>
                <c:pt idx="351">
                  <c:v>797.0</c:v>
                </c:pt>
                <c:pt idx="352">
                  <c:v>735.0</c:v>
                </c:pt>
                <c:pt idx="353">
                  <c:v>637.0</c:v>
                </c:pt>
                <c:pt idx="354">
                  <c:v>694.0</c:v>
                </c:pt>
                <c:pt idx="355">
                  <c:v>474.0</c:v>
                </c:pt>
                <c:pt idx="356">
                  <c:v>525.0</c:v>
                </c:pt>
                <c:pt idx="357">
                  <c:v>436.0</c:v>
                </c:pt>
                <c:pt idx="358">
                  <c:v>366.0</c:v>
                </c:pt>
                <c:pt idx="359">
                  <c:v>352.0</c:v>
                </c:pt>
                <c:pt idx="360">
                  <c:v>310.0</c:v>
                </c:pt>
                <c:pt idx="361">
                  <c:v>252.0</c:v>
                </c:pt>
                <c:pt idx="362">
                  <c:v>257.0</c:v>
                </c:pt>
                <c:pt idx="363">
                  <c:v>243.0</c:v>
                </c:pt>
                <c:pt idx="364">
                  <c:v>231.0</c:v>
                </c:pt>
                <c:pt idx="365">
                  <c:v>186.0</c:v>
                </c:pt>
                <c:pt idx="366">
                  <c:v>200.0</c:v>
                </c:pt>
                <c:pt idx="367">
                  <c:v>167.0</c:v>
                </c:pt>
                <c:pt idx="368">
                  <c:v>178.0</c:v>
                </c:pt>
                <c:pt idx="369">
                  <c:v>283.0</c:v>
                </c:pt>
                <c:pt idx="370">
                  <c:v>177.0</c:v>
                </c:pt>
                <c:pt idx="371">
                  <c:v>112.0</c:v>
                </c:pt>
                <c:pt idx="372">
                  <c:v>104.0</c:v>
                </c:pt>
                <c:pt idx="373">
                  <c:v>114.0</c:v>
                </c:pt>
                <c:pt idx="374">
                  <c:v>75.0</c:v>
                </c:pt>
                <c:pt idx="375">
                  <c:v>65.0</c:v>
                </c:pt>
                <c:pt idx="376">
                  <c:v>81.0</c:v>
                </c:pt>
                <c:pt idx="377">
                  <c:v>70.0</c:v>
                </c:pt>
                <c:pt idx="378">
                  <c:v>48.0</c:v>
                </c:pt>
                <c:pt idx="379">
                  <c:v>43.0</c:v>
                </c:pt>
                <c:pt idx="380">
                  <c:v>27.0</c:v>
                </c:pt>
                <c:pt idx="381">
                  <c:v>44.0</c:v>
                </c:pt>
                <c:pt idx="382">
                  <c:v>39.0</c:v>
                </c:pt>
                <c:pt idx="383">
                  <c:v>27.0</c:v>
                </c:pt>
                <c:pt idx="384">
                  <c:v>31.0</c:v>
                </c:pt>
                <c:pt idx="385">
                  <c:v>28.0</c:v>
                </c:pt>
                <c:pt idx="386">
                  <c:v>24.0</c:v>
                </c:pt>
                <c:pt idx="387">
                  <c:v>11.0</c:v>
                </c:pt>
                <c:pt idx="388">
                  <c:v>19.0</c:v>
                </c:pt>
                <c:pt idx="389">
                  <c:v>18.0</c:v>
                </c:pt>
                <c:pt idx="390">
                  <c:v>15.0</c:v>
                </c:pt>
                <c:pt idx="391">
                  <c:v>10.0</c:v>
                </c:pt>
                <c:pt idx="392">
                  <c:v>11.0</c:v>
                </c:pt>
                <c:pt idx="393">
                  <c:v>13.0</c:v>
                </c:pt>
                <c:pt idx="394">
                  <c:v>11.0</c:v>
                </c:pt>
                <c:pt idx="395">
                  <c:v>7.0</c:v>
                </c:pt>
                <c:pt idx="396">
                  <c:v>3.0</c:v>
                </c:pt>
                <c:pt idx="397">
                  <c:v>5.0</c:v>
                </c:pt>
                <c:pt idx="398">
                  <c:v>9.0</c:v>
                </c:pt>
                <c:pt idx="399">
                  <c:v>4.0</c:v>
                </c:pt>
                <c:pt idx="400">
                  <c:v>6.0</c:v>
                </c:pt>
                <c:pt idx="401">
                  <c:v>6.0</c:v>
                </c:pt>
                <c:pt idx="402">
                  <c:v>7.0</c:v>
                </c:pt>
                <c:pt idx="403">
                  <c:v>3.0</c:v>
                </c:pt>
                <c:pt idx="404">
                  <c:v>1.0</c:v>
                </c:pt>
                <c:pt idx="405">
                  <c:v>3.0</c:v>
                </c:pt>
                <c:pt idx="406">
                  <c:v>1.0</c:v>
                </c:pt>
                <c:pt idx="407">
                  <c:v>4.0</c:v>
                </c:pt>
                <c:pt idx="408">
                  <c:v>2.0</c:v>
                </c:pt>
                <c:pt idx="409">
                  <c:v>1.0</c:v>
                </c:pt>
                <c:pt idx="410">
                  <c:v>2.0</c:v>
                </c:pt>
                <c:pt idx="411">
                  <c:v>2.0</c:v>
                </c:pt>
                <c:pt idx="412">
                  <c:v>2.0</c:v>
                </c:pt>
                <c:pt idx="413">
                  <c:v>7.0</c:v>
                </c:pt>
                <c:pt idx="414">
                  <c:v>2.0</c:v>
                </c:pt>
                <c:pt idx="415">
                  <c:v>7.0</c:v>
                </c:pt>
                <c:pt idx="416">
                  <c:v>4.0</c:v>
                </c:pt>
                <c:pt idx="417">
                  <c:v>4.0</c:v>
                </c:pt>
                <c:pt idx="418">
                  <c:v>9.0</c:v>
                </c:pt>
                <c:pt idx="419">
                  <c:v>3.0</c:v>
                </c:pt>
                <c:pt idx="420">
                  <c:v>2.0</c:v>
                </c:pt>
                <c:pt idx="421">
                  <c:v>4.0</c:v>
                </c:pt>
                <c:pt idx="422">
                  <c:v>7.0</c:v>
                </c:pt>
                <c:pt idx="423">
                  <c:v>9.0</c:v>
                </c:pt>
                <c:pt idx="424">
                  <c:v>8.0</c:v>
                </c:pt>
                <c:pt idx="425">
                  <c:v>18.0</c:v>
                </c:pt>
                <c:pt idx="426">
                  <c:v>36.0</c:v>
                </c:pt>
                <c:pt idx="427">
                  <c:v>24.0</c:v>
                </c:pt>
                <c:pt idx="428">
                  <c:v>23.0</c:v>
                </c:pt>
                <c:pt idx="429">
                  <c:v>9.0</c:v>
                </c:pt>
                <c:pt idx="430">
                  <c:v>14.0</c:v>
                </c:pt>
                <c:pt idx="431">
                  <c:v>9.0</c:v>
                </c:pt>
                <c:pt idx="432">
                  <c:v>10.0</c:v>
                </c:pt>
                <c:pt idx="433">
                  <c:v>6.0</c:v>
                </c:pt>
                <c:pt idx="434">
                  <c:v>12.0</c:v>
                </c:pt>
                <c:pt idx="435">
                  <c:v>4.0</c:v>
                </c:pt>
                <c:pt idx="436">
                  <c:v>14.0</c:v>
                </c:pt>
                <c:pt idx="437">
                  <c:v>3.0</c:v>
                </c:pt>
                <c:pt idx="438">
                  <c:v>4.0</c:v>
                </c:pt>
                <c:pt idx="439">
                  <c:v>1.0</c:v>
                </c:pt>
                <c:pt idx="440">
                  <c:v>1.0</c:v>
                </c:pt>
                <c:pt idx="441">
                  <c:v>2.0</c:v>
                </c:pt>
                <c:pt idx="442">
                  <c:v>1.0</c:v>
                </c:pt>
                <c:pt idx="443">
                  <c:v>1.0</c:v>
                </c:pt>
                <c:pt idx="444">
                  <c:v>5.0</c:v>
                </c:pt>
                <c:pt idx="445">
                  <c:v>1.0</c:v>
                </c:pt>
                <c:pt idx="446">
                  <c:v>3.0</c:v>
                </c:pt>
                <c:pt idx="447">
                  <c:v>1.0</c:v>
                </c:pt>
                <c:pt idx="448">
                  <c:v>1.0</c:v>
                </c:pt>
                <c:pt idx="449">
                  <c:v>2.0</c:v>
                </c:pt>
                <c:pt idx="450">
                  <c:v>1.0</c:v>
                </c:pt>
                <c:pt idx="451">
                  <c:v>2.0</c:v>
                </c:pt>
                <c:pt idx="452">
                  <c:v>4.0</c:v>
                </c:pt>
                <c:pt idx="453">
                  <c:v>1.0</c:v>
                </c:pt>
                <c:pt idx="454">
                  <c:v>4.0</c:v>
                </c:pt>
                <c:pt idx="455">
                  <c:v>1.0</c:v>
                </c:pt>
                <c:pt idx="456">
                  <c:v>8.0</c:v>
                </c:pt>
                <c:pt idx="457">
                  <c:v>1.0</c:v>
                </c:pt>
                <c:pt idx="458">
                  <c:v>1.0</c:v>
                </c:pt>
                <c:pt idx="459">
                  <c:v>1.0</c:v>
                </c:pt>
                <c:pt idx="460">
                  <c:v>4.0</c:v>
                </c:pt>
                <c:pt idx="461">
                  <c:v>1.0</c:v>
                </c:pt>
                <c:pt idx="462">
                  <c:v>1.0</c:v>
                </c:pt>
                <c:pt idx="463">
                  <c:v>2.0</c:v>
                </c:pt>
                <c:pt idx="464">
                  <c:v>1.0</c:v>
                </c:pt>
                <c:pt idx="465">
                  <c:v>4.0</c:v>
                </c:pt>
                <c:pt idx="466">
                  <c:v>3.0</c:v>
                </c:pt>
                <c:pt idx="467">
                  <c:v>4.0</c:v>
                </c:pt>
                <c:pt idx="468">
                  <c:v>3.0</c:v>
                </c:pt>
                <c:pt idx="469">
                  <c:v>1.0</c:v>
                </c:pt>
                <c:pt idx="470">
                  <c:v>3.0</c:v>
                </c:pt>
                <c:pt idx="471">
                  <c:v>1.0</c:v>
                </c:pt>
                <c:pt idx="472">
                  <c:v>2.0</c:v>
                </c:pt>
                <c:pt idx="473">
                  <c:v>2.0</c:v>
                </c:pt>
                <c:pt idx="474">
                  <c:v>1.0</c:v>
                </c:pt>
                <c:pt idx="475">
                  <c:v>1.0</c:v>
                </c:pt>
                <c:pt idx="476">
                  <c:v>1.0</c:v>
                </c:pt>
                <c:pt idx="477">
                  <c:v>1.0</c:v>
                </c:pt>
                <c:pt idx="478">
                  <c:v>1.0</c:v>
                </c:pt>
                <c:pt idx="479">
                  <c:v>2.0</c:v>
                </c:pt>
                <c:pt idx="480">
                  <c:v>1.0</c:v>
                </c:pt>
                <c:pt idx="481">
                  <c:v>1.0</c:v>
                </c:pt>
                <c:pt idx="482">
                  <c:v>2.0</c:v>
                </c:pt>
                <c:pt idx="483">
                  <c:v>1.0</c:v>
                </c:pt>
                <c:pt idx="484">
                  <c:v>2.0</c:v>
                </c:pt>
                <c:pt idx="485">
                  <c:v>1.0</c:v>
                </c:pt>
                <c:pt idx="486">
                  <c:v>1.0</c:v>
                </c:pt>
                <c:pt idx="487">
                  <c:v>1.0</c:v>
                </c:pt>
                <c:pt idx="488">
                  <c:v>4.0</c:v>
                </c:pt>
                <c:pt idx="489">
                  <c:v>1.0</c:v>
                </c:pt>
                <c:pt idx="490">
                  <c:v>2.0</c:v>
                </c:pt>
                <c:pt idx="491">
                  <c:v>2.0</c:v>
                </c:pt>
                <c:pt idx="492">
                  <c:v>1.0</c:v>
                </c:pt>
                <c:pt idx="493">
                  <c:v>1.0</c:v>
                </c:pt>
                <c:pt idx="494">
                  <c:v>1.0</c:v>
                </c:pt>
                <c:pt idx="495">
                  <c:v>2.0</c:v>
                </c:pt>
                <c:pt idx="496">
                  <c:v>2.0</c:v>
                </c:pt>
                <c:pt idx="497">
                  <c:v>1.0</c:v>
                </c:pt>
                <c:pt idx="498">
                  <c:v>2.0</c:v>
                </c:pt>
                <c:pt idx="499">
                  <c:v>1.0</c:v>
                </c:pt>
                <c:pt idx="500">
                  <c:v>1.0</c:v>
                </c:pt>
                <c:pt idx="501">
                  <c:v>1.0</c:v>
                </c:pt>
                <c:pt idx="502">
                  <c:v>1.0</c:v>
                </c:pt>
                <c:pt idx="503">
                  <c:v>2.0</c:v>
                </c:pt>
                <c:pt idx="504">
                  <c:v>1.0</c:v>
                </c:pt>
                <c:pt idx="505">
                  <c:v>2.0</c:v>
                </c:pt>
                <c:pt idx="506">
                  <c:v>1.0</c:v>
                </c:pt>
                <c:pt idx="507">
                  <c:v>1.0</c:v>
                </c:pt>
                <c:pt idx="508">
                  <c:v>1.0</c:v>
                </c:pt>
                <c:pt idx="509">
                  <c:v>1.0</c:v>
                </c:pt>
                <c:pt idx="510">
                  <c:v>1.0</c:v>
                </c:pt>
                <c:pt idx="511">
                  <c:v>2.0</c:v>
                </c:pt>
                <c:pt idx="512">
                  <c:v>1.0</c:v>
                </c:pt>
                <c:pt idx="513">
                  <c:v>1.0</c:v>
                </c:pt>
                <c:pt idx="514">
                  <c:v>1.0</c:v>
                </c:pt>
                <c:pt idx="515">
                  <c:v>1.0</c:v>
                </c:pt>
                <c:pt idx="516">
                  <c:v>2.0</c:v>
                </c:pt>
                <c:pt idx="517">
                  <c:v>1.0</c:v>
                </c:pt>
                <c:pt idx="518">
                  <c:v>1.0</c:v>
                </c:pt>
                <c:pt idx="519">
                  <c:v>2.0</c:v>
                </c:pt>
                <c:pt idx="520">
                  <c:v>1.0</c:v>
                </c:pt>
                <c:pt idx="521">
                  <c:v>2.0</c:v>
                </c:pt>
                <c:pt idx="522">
                  <c:v>1.0</c:v>
                </c:pt>
                <c:pt idx="523">
                  <c:v>1.0</c:v>
                </c:pt>
                <c:pt idx="524">
                  <c:v>2.0</c:v>
                </c:pt>
                <c:pt idx="525">
                  <c:v>1.0</c:v>
                </c:pt>
                <c:pt idx="526">
                  <c:v>1.0</c:v>
                </c:pt>
                <c:pt idx="527">
                  <c:v>2.0</c:v>
                </c:pt>
                <c:pt idx="528">
                  <c:v>1.0</c:v>
                </c:pt>
                <c:pt idx="529">
                  <c:v>1.0</c:v>
                </c:pt>
                <c:pt idx="530">
                  <c:v>1.0</c:v>
                </c:pt>
                <c:pt idx="531">
                  <c:v>1.0</c:v>
                </c:pt>
                <c:pt idx="532">
                  <c:v>1.0</c:v>
                </c:pt>
                <c:pt idx="533">
                  <c:v>1.0</c:v>
                </c:pt>
                <c:pt idx="534">
                  <c:v>1.0</c:v>
                </c:pt>
                <c:pt idx="535">
                  <c:v>1.0</c:v>
                </c:pt>
                <c:pt idx="536">
                  <c:v>1.0</c:v>
                </c:pt>
                <c:pt idx="537">
                  <c:v>1.0</c:v>
                </c:pt>
                <c:pt idx="538">
                  <c:v>1.0</c:v>
                </c:pt>
                <c:pt idx="539">
                  <c:v>1.0</c:v>
                </c:pt>
                <c:pt idx="540">
                  <c:v>2.0</c:v>
                </c:pt>
                <c:pt idx="541">
                  <c:v>1.0</c:v>
                </c:pt>
                <c:pt idx="542">
                  <c:v>1.0</c:v>
                </c:pt>
                <c:pt idx="543">
                  <c:v>1.0</c:v>
                </c:pt>
                <c:pt idx="544">
                  <c:v>1.0</c:v>
                </c:pt>
                <c:pt idx="545">
                  <c:v>1.0</c:v>
                </c:pt>
                <c:pt idx="546">
                  <c:v>1.0</c:v>
                </c:pt>
                <c:pt idx="547">
                  <c:v>3.0</c:v>
                </c:pt>
                <c:pt idx="548">
                  <c:v>1.0</c:v>
                </c:pt>
                <c:pt idx="549">
                  <c:v>1.0</c:v>
                </c:pt>
                <c:pt idx="550">
                  <c:v>2.0</c:v>
                </c:pt>
                <c:pt idx="551">
                  <c:v>1.0</c:v>
                </c:pt>
                <c:pt idx="552">
                  <c:v>1.0</c:v>
                </c:pt>
                <c:pt idx="553">
                  <c:v>1.0</c:v>
                </c:pt>
                <c:pt idx="554">
                  <c:v>1.0</c:v>
                </c:pt>
                <c:pt idx="555">
                  <c:v>1.0</c:v>
                </c:pt>
                <c:pt idx="556">
                  <c:v>1.0</c:v>
                </c:pt>
                <c:pt idx="557">
                  <c:v>1.0</c:v>
                </c:pt>
                <c:pt idx="558">
                  <c:v>1.0</c:v>
                </c:pt>
                <c:pt idx="559">
                  <c:v>1.0</c:v>
                </c:pt>
                <c:pt idx="560">
                  <c:v>2.0</c:v>
                </c:pt>
                <c:pt idx="561">
                  <c:v>2.0</c:v>
                </c:pt>
                <c:pt idx="562">
                  <c:v>2.0</c:v>
                </c:pt>
                <c:pt idx="563">
                  <c:v>2.0</c:v>
                </c:pt>
                <c:pt idx="564">
                  <c:v>2.0</c:v>
                </c:pt>
                <c:pt idx="565">
                  <c:v>3.0</c:v>
                </c:pt>
                <c:pt idx="566">
                  <c:v>1.0</c:v>
                </c:pt>
                <c:pt idx="567">
                  <c:v>1.0</c:v>
                </c:pt>
                <c:pt idx="568">
                  <c:v>1.0</c:v>
                </c:pt>
                <c:pt idx="569">
                  <c:v>1.0</c:v>
                </c:pt>
                <c:pt idx="570">
                  <c:v>1.0</c:v>
                </c:pt>
                <c:pt idx="571">
                  <c:v>1.0</c:v>
                </c:pt>
                <c:pt idx="572">
                  <c:v>1.0</c:v>
                </c:pt>
                <c:pt idx="573">
                  <c:v>1.0</c:v>
                </c:pt>
                <c:pt idx="574">
                  <c:v>1.0</c:v>
                </c:pt>
                <c:pt idx="575">
                  <c:v>1.0</c:v>
                </c:pt>
                <c:pt idx="576">
                  <c:v>1.0</c:v>
                </c:pt>
                <c:pt idx="577">
                  <c:v>1.0</c:v>
                </c:pt>
                <c:pt idx="578">
                  <c:v>2.0</c:v>
                </c:pt>
                <c:pt idx="579">
                  <c:v>1.0</c:v>
                </c:pt>
                <c:pt idx="580">
                  <c:v>1.0</c:v>
                </c:pt>
                <c:pt idx="581">
                  <c:v>1.0</c:v>
                </c:pt>
                <c:pt idx="582">
                  <c:v>1.0</c:v>
                </c:pt>
                <c:pt idx="583">
                  <c:v>1.0</c:v>
                </c:pt>
                <c:pt idx="584">
                  <c:v>1.0</c:v>
                </c:pt>
                <c:pt idx="585">
                  <c:v>5.0</c:v>
                </c:pt>
                <c:pt idx="586">
                  <c:v>1.0</c:v>
                </c:pt>
                <c:pt idx="587">
                  <c:v>1.0</c:v>
                </c:pt>
                <c:pt idx="588">
                  <c:v>5.0</c:v>
                </c:pt>
                <c:pt idx="589">
                  <c:v>1.0</c:v>
                </c:pt>
                <c:pt idx="590">
                  <c:v>1.0</c:v>
                </c:pt>
                <c:pt idx="591">
                  <c:v>1.0</c:v>
                </c:pt>
                <c:pt idx="592">
                  <c:v>1.0</c:v>
                </c:pt>
                <c:pt idx="593">
                  <c:v>1.0</c:v>
                </c:pt>
                <c:pt idx="594">
                  <c:v>1.0</c:v>
                </c:pt>
                <c:pt idx="595">
                  <c:v>2.0</c:v>
                </c:pt>
                <c:pt idx="596">
                  <c:v>1.0</c:v>
                </c:pt>
                <c:pt idx="597">
                  <c:v>1.0</c:v>
                </c:pt>
                <c:pt idx="598">
                  <c:v>1.0</c:v>
                </c:pt>
                <c:pt idx="599">
                  <c:v>1.0</c:v>
                </c:pt>
                <c:pt idx="600">
                  <c:v>2.0</c:v>
                </c:pt>
                <c:pt idx="601">
                  <c:v>1.0</c:v>
                </c:pt>
                <c:pt idx="602">
                  <c:v>1.0</c:v>
                </c:pt>
                <c:pt idx="603">
                  <c:v>2.0</c:v>
                </c:pt>
                <c:pt idx="604">
                  <c:v>1.0</c:v>
                </c:pt>
              </c:numCache>
            </c:numRef>
          </c:yVal>
        </c:ser>
        <c:axId val="423636984"/>
        <c:axId val="423645624"/>
      </c:scatterChart>
      <c:valAx>
        <c:axId val="423636984"/>
        <c:scaling>
          <c:orientation val="minMax"/>
          <c:max val="80.0"/>
          <c:min val="0.0"/>
        </c:scaling>
        <c:axPos val="b"/>
        <c:title>
          <c:tx>
            <c:rich>
              <a:bodyPr/>
              <a:lstStyle/>
              <a:p>
                <a:pPr>
                  <a:defRPr/>
                </a:pPr>
                <a:r>
                  <a:rPr lang="en-US"/>
                  <a:t>Age at marriage</a:t>
                </a:r>
              </a:p>
            </c:rich>
          </c:tx>
          <c:layout>
            <c:manualLayout>
              <c:xMode val="edge"/>
              <c:yMode val="edge"/>
              <c:x val="0.448014916108428"/>
              <c:y val="0.90967777756339"/>
            </c:manualLayout>
          </c:layout>
          <c:spPr>
            <a:noFill/>
            <a:ln w="25400">
              <a:noFill/>
            </a:ln>
          </c:spPr>
        </c:title>
        <c:numFmt formatCode="General" sourceLinked="1"/>
        <c:tickLblPos val="nextTo"/>
        <c:spPr>
          <a:ln w="3175">
            <a:solidFill>
              <a:srgbClr val="000000"/>
            </a:solidFill>
            <a:prstDash val="solid"/>
          </a:ln>
        </c:spPr>
        <c:txPr>
          <a:bodyPr rot="0" vert="horz"/>
          <a:lstStyle/>
          <a:p>
            <a:pPr>
              <a:defRPr/>
            </a:pPr>
            <a:endParaRPr lang="en-US"/>
          </a:p>
        </c:txPr>
        <c:crossAx val="423645624"/>
        <c:crosses val="autoZero"/>
        <c:crossBetween val="midCat"/>
      </c:valAx>
      <c:valAx>
        <c:axId val="423645624"/>
        <c:scaling>
          <c:orientation val="minMax"/>
        </c:scaling>
        <c:axPos val="l"/>
        <c:majorGridlines>
          <c:spPr>
            <a:ln w="3175">
              <a:solidFill>
                <a:srgbClr val="000000"/>
              </a:solidFill>
              <a:prstDash val="solid"/>
            </a:ln>
          </c:spPr>
        </c:majorGridlines>
        <c:title>
          <c:tx>
            <c:rich>
              <a:bodyPr/>
              <a:lstStyle/>
              <a:p>
                <a:pPr>
                  <a:defRPr/>
                </a:pPr>
                <a:r>
                  <a:rPr lang="en-US"/>
                  <a:t>Count</a:t>
                </a:r>
              </a:p>
            </c:rich>
          </c:tx>
          <c:layout>
            <c:manualLayout>
              <c:xMode val="edge"/>
              <c:yMode val="edge"/>
              <c:x val="0.019944954797317"/>
              <c:y val="0.451284834704767"/>
            </c:manualLayout>
          </c:layout>
          <c:spPr>
            <a:noFill/>
            <a:ln w="25400">
              <a:noFill/>
            </a:ln>
          </c:spPr>
        </c:title>
        <c:numFmt formatCode="General" sourceLinked="1"/>
        <c:tickLblPos val="nextTo"/>
        <c:spPr>
          <a:ln w="3175">
            <a:solidFill>
              <a:srgbClr val="000000"/>
            </a:solidFill>
            <a:prstDash val="solid"/>
          </a:ln>
        </c:spPr>
        <c:txPr>
          <a:bodyPr rot="0" vert="horz"/>
          <a:lstStyle/>
          <a:p>
            <a:pPr>
              <a:defRPr/>
            </a:pPr>
            <a:endParaRPr lang="en-US"/>
          </a:p>
        </c:txPr>
        <c:crossAx val="423636984"/>
        <c:crosses val="autoZero"/>
        <c:crossBetween val="midCat"/>
      </c:valAx>
      <c:spPr>
        <a:noFill/>
        <a:ln w="12700">
          <a:solidFill>
            <a:srgbClr val="808080"/>
          </a:solidFill>
          <a:prstDash val="solid"/>
        </a:ln>
      </c:spPr>
    </c:plotArea>
    <c:legend>
      <c:legendPos val="r"/>
      <c:layout>
        <c:manualLayout>
          <c:xMode val="edge"/>
          <c:yMode val="edge"/>
          <c:x val="0.495273804385038"/>
          <c:y val="0.412903225806452"/>
          <c:w val="0.334365886555847"/>
          <c:h val="0.148387096774194"/>
        </c:manualLayout>
      </c:layout>
      <c:spPr>
        <a:solidFill>
          <a:schemeClr val="accent5">
            <a:lumMod val="40000"/>
            <a:lumOff val="60000"/>
          </a:schemeClr>
        </a:solidFill>
        <a:ln w="3175">
          <a:solidFill>
            <a:srgbClr val="000000"/>
          </a:solidFill>
          <a:prstDash val="solid"/>
        </a:ln>
      </c:spPr>
    </c:legend>
    <c:plotVisOnly val="1"/>
    <c:dispBlanksAs val="gap"/>
  </c:chart>
  <c:spPr>
    <a:solidFill>
      <a:schemeClr val="accent5">
        <a:lumMod val="20000"/>
        <a:lumOff val="80000"/>
      </a:schemeClr>
    </a:solidFill>
    <a:ln w="3175">
      <a:solidFill>
        <a:srgbClr val="000000"/>
      </a:solidFill>
      <a:prstDash val="solid"/>
    </a:ln>
  </c:spPr>
  <c:txPr>
    <a:bodyPr/>
    <a:lstStyle/>
    <a:p>
      <a:pPr>
        <a:defRPr sz="160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a:t>Spouse age difference</a:t>
            </a:r>
          </a:p>
        </c:rich>
      </c:tx>
      <c:layout>
        <c:manualLayout>
          <c:xMode val="edge"/>
          <c:yMode val="edge"/>
          <c:x val="0.379816768978083"/>
          <c:y val="0.0323624467621554"/>
        </c:manualLayout>
      </c:layout>
      <c:spPr>
        <a:noFill/>
        <a:ln w="25400">
          <a:noFill/>
        </a:ln>
      </c:spPr>
    </c:title>
    <c:plotArea>
      <c:layout>
        <c:manualLayout>
          <c:layoutTarget val="inner"/>
          <c:xMode val="edge"/>
          <c:yMode val="edge"/>
          <c:x val="0.069724817493561"/>
          <c:y val="0.171520967839423"/>
          <c:w val="0.893578582088533"/>
          <c:h val="0.663430158624186"/>
        </c:manualLayout>
      </c:layout>
      <c:scatterChart>
        <c:scatterStyle val="lineMarker"/>
        <c:ser>
          <c:idx val="0"/>
          <c:order val="0"/>
          <c:tx>
            <c:strRef>
              <c:f>father_age!$F$1</c:f>
              <c:strCache>
                <c:ptCount val="1"/>
              </c:strCache>
            </c:strRef>
          </c:tx>
          <c:spPr>
            <a:ln w="12700">
              <a:solidFill>
                <a:schemeClr val="tx1"/>
              </a:solidFill>
              <a:prstDash val="solid"/>
            </a:ln>
          </c:spPr>
          <c:marker>
            <c:symbol val="diamond"/>
            <c:size val="5"/>
            <c:spPr>
              <a:solidFill>
                <a:schemeClr val="tx1"/>
              </a:solidFill>
              <a:ln>
                <a:solidFill>
                  <a:schemeClr val="tx1"/>
                </a:solidFill>
                <a:prstDash val="solid"/>
              </a:ln>
            </c:spPr>
          </c:marker>
          <c:xVal>
            <c:numRef>
              <c:f>father_age!$E$3:$E$610</c:f>
              <c:numCache>
                <c:formatCode>General</c:formatCode>
                <c:ptCount val="608"/>
                <c:pt idx="0">
                  <c:v>-1968.0</c:v>
                </c:pt>
                <c:pt idx="1">
                  <c:v>-1959.0</c:v>
                </c:pt>
                <c:pt idx="2">
                  <c:v>-1955.0</c:v>
                </c:pt>
                <c:pt idx="3">
                  <c:v>-1950.0</c:v>
                </c:pt>
                <c:pt idx="4">
                  <c:v>-1949.0</c:v>
                </c:pt>
                <c:pt idx="5">
                  <c:v>-1948.0</c:v>
                </c:pt>
                <c:pt idx="6">
                  <c:v>-1947.0</c:v>
                </c:pt>
                <c:pt idx="7">
                  <c:v>-1946.0</c:v>
                </c:pt>
                <c:pt idx="8">
                  <c:v>-1945.0</c:v>
                </c:pt>
                <c:pt idx="9">
                  <c:v>-1943.0</c:v>
                </c:pt>
                <c:pt idx="10">
                  <c:v>-1942.0</c:v>
                </c:pt>
                <c:pt idx="11">
                  <c:v>-1940.0</c:v>
                </c:pt>
                <c:pt idx="12">
                  <c:v>-1938.0</c:v>
                </c:pt>
                <c:pt idx="13">
                  <c:v>-1937.0</c:v>
                </c:pt>
                <c:pt idx="14">
                  <c:v>-1936.0</c:v>
                </c:pt>
                <c:pt idx="15">
                  <c:v>-1935.0</c:v>
                </c:pt>
                <c:pt idx="16">
                  <c:v>-1934.0</c:v>
                </c:pt>
                <c:pt idx="17">
                  <c:v>-1933.0</c:v>
                </c:pt>
                <c:pt idx="18">
                  <c:v>-1932.0</c:v>
                </c:pt>
                <c:pt idx="19">
                  <c:v>-1930.0</c:v>
                </c:pt>
                <c:pt idx="20">
                  <c:v>-1928.0</c:v>
                </c:pt>
                <c:pt idx="21">
                  <c:v>-1926.0</c:v>
                </c:pt>
                <c:pt idx="22">
                  <c:v>-1924.0</c:v>
                </c:pt>
                <c:pt idx="23">
                  <c:v>-1922.0</c:v>
                </c:pt>
                <c:pt idx="24">
                  <c:v>-1921.0</c:v>
                </c:pt>
                <c:pt idx="25">
                  <c:v>-1920.0</c:v>
                </c:pt>
                <c:pt idx="26">
                  <c:v>-1919.0</c:v>
                </c:pt>
                <c:pt idx="27">
                  <c:v>-1918.0</c:v>
                </c:pt>
                <c:pt idx="28">
                  <c:v>-1917.0</c:v>
                </c:pt>
                <c:pt idx="29">
                  <c:v>-1916.0</c:v>
                </c:pt>
                <c:pt idx="30">
                  <c:v>-1913.0</c:v>
                </c:pt>
                <c:pt idx="31">
                  <c:v>-1912.0</c:v>
                </c:pt>
                <c:pt idx="32">
                  <c:v>-1910.0</c:v>
                </c:pt>
                <c:pt idx="33">
                  <c:v>-1905.0</c:v>
                </c:pt>
                <c:pt idx="34">
                  <c:v>-1904.0</c:v>
                </c:pt>
                <c:pt idx="35">
                  <c:v>-1903.0</c:v>
                </c:pt>
                <c:pt idx="36">
                  <c:v>-1902.0</c:v>
                </c:pt>
                <c:pt idx="37">
                  <c:v>-1900.0</c:v>
                </c:pt>
                <c:pt idx="38">
                  <c:v>-1899.0</c:v>
                </c:pt>
                <c:pt idx="39">
                  <c:v>-1898.0</c:v>
                </c:pt>
                <c:pt idx="40">
                  <c:v>-1897.0</c:v>
                </c:pt>
                <c:pt idx="41">
                  <c:v>-1896.0</c:v>
                </c:pt>
                <c:pt idx="42">
                  <c:v>-1895.0</c:v>
                </c:pt>
                <c:pt idx="43">
                  <c:v>-1894.0</c:v>
                </c:pt>
                <c:pt idx="44">
                  <c:v>-1893.0</c:v>
                </c:pt>
                <c:pt idx="45">
                  <c:v>-1891.0</c:v>
                </c:pt>
                <c:pt idx="46">
                  <c:v>-1890.0</c:v>
                </c:pt>
                <c:pt idx="47">
                  <c:v>-1889.0</c:v>
                </c:pt>
                <c:pt idx="48">
                  <c:v>-1888.0</c:v>
                </c:pt>
                <c:pt idx="49">
                  <c:v>-1881.0</c:v>
                </c:pt>
                <c:pt idx="50">
                  <c:v>-1876.0</c:v>
                </c:pt>
                <c:pt idx="51">
                  <c:v>-1875.0</c:v>
                </c:pt>
                <c:pt idx="52">
                  <c:v>-1868.0</c:v>
                </c:pt>
                <c:pt idx="53">
                  <c:v>-1867.0</c:v>
                </c:pt>
                <c:pt idx="54">
                  <c:v>-1866.0</c:v>
                </c:pt>
                <c:pt idx="55">
                  <c:v>-1863.0</c:v>
                </c:pt>
                <c:pt idx="56">
                  <c:v>-1860.0</c:v>
                </c:pt>
                <c:pt idx="57">
                  <c:v>-1855.0</c:v>
                </c:pt>
                <c:pt idx="58">
                  <c:v>-1854.0</c:v>
                </c:pt>
                <c:pt idx="59">
                  <c:v>-1853.0</c:v>
                </c:pt>
                <c:pt idx="60">
                  <c:v>-1852.0</c:v>
                </c:pt>
                <c:pt idx="61">
                  <c:v>-1850.0</c:v>
                </c:pt>
                <c:pt idx="62">
                  <c:v>-1846.0</c:v>
                </c:pt>
                <c:pt idx="63">
                  <c:v>-1844.0</c:v>
                </c:pt>
                <c:pt idx="64">
                  <c:v>-1842.0</c:v>
                </c:pt>
                <c:pt idx="65">
                  <c:v>-1834.0</c:v>
                </c:pt>
                <c:pt idx="66">
                  <c:v>-1830.0</c:v>
                </c:pt>
                <c:pt idx="67">
                  <c:v>-1807.0</c:v>
                </c:pt>
                <c:pt idx="68">
                  <c:v>-1802.0</c:v>
                </c:pt>
                <c:pt idx="69">
                  <c:v>-1800.0</c:v>
                </c:pt>
                <c:pt idx="70">
                  <c:v>-1799.0</c:v>
                </c:pt>
                <c:pt idx="71">
                  <c:v>-1798.0</c:v>
                </c:pt>
                <c:pt idx="72">
                  <c:v>-1796.0</c:v>
                </c:pt>
                <c:pt idx="73">
                  <c:v>-1795.0</c:v>
                </c:pt>
                <c:pt idx="74">
                  <c:v>-1794.0</c:v>
                </c:pt>
                <c:pt idx="75">
                  <c:v>-1792.0</c:v>
                </c:pt>
                <c:pt idx="76">
                  <c:v>-1789.0</c:v>
                </c:pt>
                <c:pt idx="77">
                  <c:v>-1788.0</c:v>
                </c:pt>
                <c:pt idx="78">
                  <c:v>-1779.0</c:v>
                </c:pt>
                <c:pt idx="79">
                  <c:v>-1778.0</c:v>
                </c:pt>
                <c:pt idx="80">
                  <c:v>-1770.0</c:v>
                </c:pt>
                <c:pt idx="81">
                  <c:v>-1753.0</c:v>
                </c:pt>
                <c:pt idx="82">
                  <c:v>-1749.0</c:v>
                </c:pt>
                <c:pt idx="83">
                  <c:v>-1733.0</c:v>
                </c:pt>
                <c:pt idx="84">
                  <c:v>-1732.0</c:v>
                </c:pt>
                <c:pt idx="85">
                  <c:v>-1729.0</c:v>
                </c:pt>
                <c:pt idx="86">
                  <c:v>-1708.0</c:v>
                </c:pt>
                <c:pt idx="87">
                  <c:v>-1697.0</c:v>
                </c:pt>
                <c:pt idx="88">
                  <c:v>-1693.0</c:v>
                </c:pt>
                <c:pt idx="89">
                  <c:v>-1691.0</c:v>
                </c:pt>
                <c:pt idx="90">
                  <c:v>-1684.0</c:v>
                </c:pt>
                <c:pt idx="91">
                  <c:v>-1681.0</c:v>
                </c:pt>
                <c:pt idx="92">
                  <c:v>-1679.0</c:v>
                </c:pt>
                <c:pt idx="93">
                  <c:v>-1650.0</c:v>
                </c:pt>
                <c:pt idx="94">
                  <c:v>-1648.0</c:v>
                </c:pt>
                <c:pt idx="95">
                  <c:v>-1601.0</c:v>
                </c:pt>
                <c:pt idx="96">
                  <c:v>-1600.0</c:v>
                </c:pt>
                <c:pt idx="97">
                  <c:v>-1598.0</c:v>
                </c:pt>
                <c:pt idx="98">
                  <c:v>-1597.0</c:v>
                </c:pt>
                <c:pt idx="99">
                  <c:v>-1595.0</c:v>
                </c:pt>
                <c:pt idx="100">
                  <c:v>-1593.0</c:v>
                </c:pt>
                <c:pt idx="101">
                  <c:v>-1587.0</c:v>
                </c:pt>
                <c:pt idx="102">
                  <c:v>-1526.0</c:v>
                </c:pt>
                <c:pt idx="103">
                  <c:v>-1511.0</c:v>
                </c:pt>
                <c:pt idx="104">
                  <c:v>-1497.0</c:v>
                </c:pt>
                <c:pt idx="105">
                  <c:v>-1496.0</c:v>
                </c:pt>
                <c:pt idx="106">
                  <c:v>-1494.0</c:v>
                </c:pt>
                <c:pt idx="107">
                  <c:v>-1492.0</c:v>
                </c:pt>
                <c:pt idx="108">
                  <c:v>-1111.0</c:v>
                </c:pt>
                <c:pt idx="109">
                  <c:v>-1098.0</c:v>
                </c:pt>
                <c:pt idx="110">
                  <c:v>-1006.0</c:v>
                </c:pt>
                <c:pt idx="111">
                  <c:v>-1003.0</c:v>
                </c:pt>
                <c:pt idx="112">
                  <c:v>-1000.0</c:v>
                </c:pt>
                <c:pt idx="113">
                  <c:v>-999.0</c:v>
                </c:pt>
                <c:pt idx="114">
                  <c:v>-998.0</c:v>
                </c:pt>
                <c:pt idx="115">
                  <c:v>-996.0</c:v>
                </c:pt>
                <c:pt idx="116">
                  <c:v>-995.0</c:v>
                </c:pt>
                <c:pt idx="117">
                  <c:v>-990.0</c:v>
                </c:pt>
                <c:pt idx="118">
                  <c:v>-989.0</c:v>
                </c:pt>
                <c:pt idx="119">
                  <c:v>-950.0</c:v>
                </c:pt>
                <c:pt idx="120">
                  <c:v>-900.0</c:v>
                </c:pt>
                <c:pt idx="121">
                  <c:v>-899.0</c:v>
                </c:pt>
                <c:pt idx="122">
                  <c:v>-778.0</c:v>
                </c:pt>
                <c:pt idx="123">
                  <c:v>-596.0</c:v>
                </c:pt>
                <c:pt idx="124">
                  <c:v>-593.0</c:v>
                </c:pt>
                <c:pt idx="125">
                  <c:v>-491.0</c:v>
                </c:pt>
                <c:pt idx="126">
                  <c:v>-457.0</c:v>
                </c:pt>
                <c:pt idx="127">
                  <c:v>-451.0</c:v>
                </c:pt>
                <c:pt idx="128">
                  <c:v>-402.0</c:v>
                </c:pt>
                <c:pt idx="129">
                  <c:v>-379.0</c:v>
                </c:pt>
                <c:pt idx="130">
                  <c:v>-331.0</c:v>
                </c:pt>
                <c:pt idx="131">
                  <c:v>-312.0</c:v>
                </c:pt>
                <c:pt idx="132">
                  <c:v>-300.0</c:v>
                </c:pt>
                <c:pt idx="133">
                  <c:v>-299.0</c:v>
                </c:pt>
                <c:pt idx="134">
                  <c:v>-296.0</c:v>
                </c:pt>
                <c:pt idx="135">
                  <c:v>-293.0</c:v>
                </c:pt>
                <c:pt idx="136">
                  <c:v>-275.0</c:v>
                </c:pt>
                <c:pt idx="137">
                  <c:v>-265.0</c:v>
                </c:pt>
                <c:pt idx="138">
                  <c:v>-255.0</c:v>
                </c:pt>
                <c:pt idx="139">
                  <c:v>-246.0</c:v>
                </c:pt>
                <c:pt idx="140">
                  <c:v>-221.0</c:v>
                </c:pt>
                <c:pt idx="141">
                  <c:v>-214.0</c:v>
                </c:pt>
                <c:pt idx="142">
                  <c:v>-207.0</c:v>
                </c:pt>
                <c:pt idx="143">
                  <c:v>-205.0</c:v>
                </c:pt>
                <c:pt idx="144">
                  <c:v>-204.0</c:v>
                </c:pt>
                <c:pt idx="145">
                  <c:v>-203.0</c:v>
                </c:pt>
                <c:pt idx="146">
                  <c:v>-200.0</c:v>
                </c:pt>
                <c:pt idx="147">
                  <c:v>-199.0</c:v>
                </c:pt>
                <c:pt idx="148">
                  <c:v>-198.0</c:v>
                </c:pt>
                <c:pt idx="149">
                  <c:v>-197.0</c:v>
                </c:pt>
                <c:pt idx="150">
                  <c:v>-196.0</c:v>
                </c:pt>
                <c:pt idx="151">
                  <c:v>-189.0</c:v>
                </c:pt>
                <c:pt idx="152">
                  <c:v>-181.0</c:v>
                </c:pt>
                <c:pt idx="153">
                  <c:v>-178.0</c:v>
                </c:pt>
                <c:pt idx="154">
                  <c:v>-177.0</c:v>
                </c:pt>
                <c:pt idx="155">
                  <c:v>-176.0</c:v>
                </c:pt>
                <c:pt idx="156">
                  <c:v>-174.0</c:v>
                </c:pt>
                <c:pt idx="157">
                  <c:v>-173.0</c:v>
                </c:pt>
                <c:pt idx="158">
                  <c:v>-170.0</c:v>
                </c:pt>
                <c:pt idx="159">
                  <c:v>-167.0</c:v>
                </c:pt>
                <c:pt idx="160">
                  <c:v>-166.0</c:v>
                </c:pt>
                <c:pt idx="161">
                  <c:v>-163.0</c:v>
                </c:pt>
                <c:pt idx="162">
                  <c:v>-161.0</c:v>
                </c:pt>
                <c:pt idx="163">
                  <c:v>-160.0</c:v>
                </c:pt>
                <c:pt idx="164">
                  <c:v>-158.0</c:v>
                </c:pt>
                <c:pt idx="165">
                  <c:v>-155.0</c:v>
                </c:pt>
                <c:pt idx="166">
                  <c:v>-151.0</c:v>
                </c:pt>
                <c:pt idx="167">
                  <c:v>-146.0</c:v>
                </c:pt>
                <c:pt idx="168">
                  <c:v>-145.0</c:v>
                </c:pt>
                <c:pt idx="169">
                  <c:v>-144.0</c:v>
                </c:pt>
                <c:pt idx="170">
                  <c:v>-140.0</c:v>
                </c:pt>
                <c:pt idx="171">
                  <c:v>-138.0</c:v>
                </c:pt>
                <c:pt idx="172">
                  <c:v>-135.0</c:v>
                </c:pt>
                <c:pt idx="173">
                  <c:v>-130.0</c:v>
                </c:pt>
                <c:pt idx="174">
                  <c:v>-129.0</c:v>
                </c:pt>
                <c:pt idx="175">
                  <c:v>-128.0</c:v>
                </c:pt>
                <c:pt idx="176">
                  <c:v>-126.0</c:v>
                </c:pt>
                <c:pt idx="177">
                  <c:v>-125.0</c:v>
                </c:pt>
                <c:pt idx="178">
                  <c:v>-124.0</c:v>
                </c:pt>
                <c:pt idx="179">
                  <c:v>-123.0</c:v>
                </c:pt>
                <c:pt idx="180">
                  <c:v>-121.0</c:v>
                </c:pt>
                <c:pt idx="181">
                  <c:v>-119.0</c:v>
                </c:pt>
                <c:pt idx="182">
                  <c:v>-117.0</c:v>
                </c:pt>
                <c:pt idx="183">
                  <c:v>-116.0</c:v>
                </c:pt>
                <c:pt idx="184">
                  <c:v>-115.0</c:v>
                </c:pt>
                <c:pt idx="185">
                  <c:v>-112.0</c:v>
                </c:pt>
                <c:pt idx="186">
                  <c:v>-108.0</c:v>
                </c:pt>
                <c:pt idx="187">
                  <c:v>-107.0</c:v>
                </c:pt>
                <c:pt idx="188">
                  <c:v>-106.0</c:v>
                </c:pt>
                <c:pt idx="189">
                  <c:v>-104.0</c:v>
                </c:pt>
                <c:pt idx="190">
                  <c:v>-103.0</c:v>
                </c:pt>
                <c:pt idx="191">
                  <c:v>-101.0</c:v>
                </c:pt>
                <c:pt idx="192">
                  <c:v>-100.0</c:v>
                </c:pt>
                <c:pt idx="193">
                  <c:v>-99.0</c:v>
                </c:pt>
                <c:pt idx="194">
                  <c:v>-98.0</c:v>
                </c:pt>
                <c:pt idx="195">
                  <c:v>-97.0</c:v>
                </c:pt>
                <c:pt idx="196">
                  <c:v>-96.0</c:v>
                </c:pt>
                <c:pt idx="197">
                  <c:v>-95.0</c:v>
                </c:pt>
                <c:pt idx="198">
                  <c:v>-94.0</c:v>
                </c:pt>
                <c:pt idx="199">
                  <c:v>-93.0</c:v>
                </c:pt>
                <c:pt idx="200">
                  <c:v>-92.0</c:v>
                </c:pt>
                <c:pt idx="201">
                  <c:v>-91.0</c:v>
                </c:pt>
                <c:pt idx="202">
                  <c:v>-90.0</c:v>
                </c:pt>
                <c:pt idx="203">
                  <c:v>-89.0</c:v>
                </c:pt>
                <c:pt idx="204">
                  <c:v>-88.0</c:v>
                </c:pt>
                <c:pt idx="205">
                  <c:v>-87.0</c:v>
                </c:pt>
                <c:pt idx="206">
                  <c:v>-86.0</c:v>
                </c:pt>
                <c:pt idx="207">
                  <c:v>-85.0</c:v>
                </c:pt>
                <c:pt idx="208">
                  <c:v>-84.0</c:v>
                </c:pt>
                <c:pt idx="209">
                  <c:v>-83.0</c:v>
                </c:pt>
                <c:pt idx="210">
                  <c:v>-82.0</c:v>
                </c:pt>
                <c:pt idx="211">
                  <c:v>-81.0</c:v>
                </c:pt>
                <c:pt idx="212">
                  <c:v>-80.0</c:v>
                </c:pt>
                <c:pt idx="213">
                  <c:v>-79.0</c:v>
                </c:pt>
                <c:pt idx="214">
                  <c:v>-78.0</c:v>
                </c:pt>
                <c:pt idx="215">
                  <c:v>-77.0</c:v>
                </c:pt>
                <c:pt idx="216">
                  <c:v>-76.0</c:v>
                </c:pt>
                <c:pt idx="217">
                  <c:v>-75.0</c:v>
                </c:pt>
                <c:pt idx="218">
                  <c:v>-74.0</c:v>
                </c:pt>
                <c:pt idx="219">
                  <c:v>-73.0</c:v>
                </c:pt>
                <c:pt idx="220">
                  <c:v>-72.0</c:v>
                </c:pt>
                <c:pt idx="221">
                  <c:v>-71.0</c:v>
                </c:pt>
                <c:pt idx="222">
                  <c:v>-70.0</c:v>
                </c:pt>
                <c:pt idx="223">
                  <c:v>-69.0</c:v>
                </c:pt>
                <c:pt idx="224">
                  <c:v>-68.0</c:v>
                </c:pt>
                <c:pt idx="225">
                  <c:v>-67.0</c:v>
                </c:pt>
                <c:pt idx="226">
                  <c:v>-66.0</c:v>
                </c:pt>
                <c:pt idx="227">
                  <c:v>-65.0</c:v>
                </c:pt>
                <c:pt idx="228">
                  <c:v>-64.0</c:v>
                </c:pt>
                <c:pt idx="229">
                  <c:v>-63.0</c:v>
                </c:pt>
                <c:pt idx="230">
                  <c:v>-62.0</c:v>
                </c:pt>
                <c:pt idx="231">
                  <c:v>-61.0</c:v>
                </c:pt>
                <c:pt idx="232">
                  <c:v>-60.0</c:v>
                </c:pt>
                <c:pt idx="233">
                  <c:v>-59.0</c:v>
                </c:pt>
                <c:pt idx="234">
                  <c:v>-58.0</c:v>
                </c:pt>
                <c:pt idx="235">
                  <c:v>-57.0</c:v>
                </c:pt>
                <c:pt idx="236">
                  <c:v>-56.0</c:v>
                </c:pt>
                <c:pt idx="237">
                  <c:v>-55.0</c:v>
                </c:pt>
                <c:pt idx="238">
                  <c:v>-54.0</c:v>
                </c:pt>
                <c:pt idx="239">
                  <c:v>-53.0</c:v>
                </c:pt>
                <c:pt idx="240">
                  <c:v>-52.0</c:v>
                </c:pt>
                <c:pt idx="241">
                  <c:v>-51.0</c:v>
                </c:pt>
                <c:pt idx="242">
                  <c:v>-50.0</c:v>
                </c:pt>
                <c:pt idx="243">
                  <c:v>-49.0</c:v>
                </c:pt>
                <c:pt idx="244">
                  <c:v>-48.0</c:v>
                </c:pt>
                <c:pt idx="245">
                  <c:v>-47.0</c:v>
                </c:pt>
                <c:pt idx="246">
                  <c:v>-46.0</c:v>
                </c:pt>
                <c:pt idx="247">
                  <c:v>-45.0</c:v>
                </c:pt>
                <c:pt idx="248">
                  <c:v>-44.0</c:v>
                </c:pt>
                <c:pt idx="249">
                  <c:v>-43.0</c:v>
                </c:pt>
                <c:pt idx="250">
                  <c:v>-42.0</c:v>
                </c:pt>
                <c:pt idx="251">
                  <c:v>-41.0</c:v>
                </c:pt>
                <c:pt idx="252">
                  <c:v>-40.0</c:v>
                </c:pt>
                <c:pt idx="253">
                  <c:v>-39.0</c:v>
                </c:pt>
                <c:pt idx="254">
                  <c:v>-38.0</c:v>
                </c:pt>
                <c:pt idx="255">
                  <c:v>-37.0</c:v>
                </c:pt>
                <c:pt idx="256">
                  <c:v>-36.0</c:v>
                </c:pt>
                <c:pt idx="257">
                  <c:v>-35.0</c:v>
                </c:pt>
                <c:pt idx="258">
                  <c:v>-34.0</c:v>
                </c:pt>
                <c:pt idx="259">
                  <c:v>-33.0</c:v>
                </c:pt>
                <c:pt idx="260">
                  <c:v>-32.0</c:v>
                </c:pt>
                <c:pt idx="261">
                  <c:v>-31.0</c:v>
                </c:pt>
                <c:pt idx="262">
                  <c:v>-30.0</c:v>
                </c:pt>
                <c:pt idx="263">
                  <c:v>-29.0</c:v>
                </c:pt>
                <c:pt idx="264">
                  <c:v>-28.0</c:v>
                </c:pt>
                <c:pt idx="265">
                  <c:v>-27.0</c:v>
                </c:pt>
                <c:pt idx="266">
                  <c:v>-26.0</c:v>
                </c:pt>
                <c:pt idx="267">
                  <c:v>-25.0</c:v>
                </c:pt>
                <c:pt idx="268">
                  <c:v>-24.0</c:v>
                </c:pt>
                <c:pt idx="269">
                  <c:v>-23.0</c:v>
                </c:pt>
                <c:pt idx="270">
                  <c:v>-22.0</c:v>
                </c:pt>
                <c:pt idx="271">
                  <c:v>-21.0</c:v>
                </c:pt>
                <c:pt idx="272">
                  <c:v>-20.0</c:v>
                </c:pt>
                <c:pt idx="273">
                  <c:v>-19.0</c:v>
                </c:pt>
                <c:pt idx="274">
                  <c:v>-18.0</c:v>
                </c:pt>
                <c:pt idx="275">
                  <c:v>-17.0</c:v>
                </c:pt>
                <c:pt idx="276">
                  <c:v>-16.0</c:v>
                </c:pt>
                <c:pt idx="277">
                  <c:v>-15.0</c:v>
                </c:pt>
                <c:pt idx="278">
                  <c:v>-14.0</c:v>
                </c:pt>
                <c:pt idx="279">
                  <c:v>-13.0</c:v>
                </c:pt>
                <c:pt idx="280">
                  <c:v>-12.0</c:v>
                </c:pt>
                <c:pt idx="281">
                  <c:v>-11.0</c:v>
                </c:pt>
                <c:pt idx="282">
                  <c:v>-10.0</c:v>
                </c:pt>
                <c:pt idx="283">
                  <c:v>-9.0</c:v>
                </c:pt>
                <c:pt idx="284">
                  <c:v>-8.0</c:v>
                </c:pt>
                <c:pt idx="285">
                  <c:v>-7.0</c:v>
                </c:pt>
                <c:pt idx="286">
                  <c:v>-6.0</c:v>
                </c:pt>
                <c:pt idx="287">
                  <c:v>-5.0</c:v>
                </c:pt>
                <c:pt idx="288">
                  <c:v>-4.0</c:v>
                </c:pt>
                <c:pt idx="289">
                  <c:v>-3.0</c:v>
                </c:pt>
                <c:pt idx="290">
                  <c:v>-2.0</c:v>
                </c:pt>
                <c:pt idx="291">
                  <c:v>-1.0</c:v>
                </c:pt>
                <c:pt idx="292">
                  <c:v>0.0</c:v>
                </c:pt>
                <c:pt idx="293">
                  <c:v>1.0</c:v>
                </c:pt>
                <c:pt idx="294">
                  <c:v>2.0</c:v>
                </c:pt>
                <c:pt idx="295">
                  <c:v>3.0</c:v>
                </c:pt>
                <c:pt idx="296">
                  <c:v>4.0</c:v>
                </c:pt>
                <c:pt idx="297">
                  <c:v>5.0</c:v>
                </c:pt>
                <c:pt idx="298">
                  <c:v>6.0</c:v>
                </c:pt>
                <c:pt idx="299">
                  <c:v>7.0</c:v>
                </c:pt>
                <c:pt idx="300">
                  <c:v>8.0</c:v>
                </c:pt>
                <c:pt idx="301">
                  <c:v>9.0</c:v>
                </c:pt>
                <c:pt idx="302">
                  <c:v>10.0</c:v>
                </c:pt>
                <c:pt idx="303">
                  <c:v>11.0</c:v>
                </c:pt>
                <c:pt idx="304">
                  <c:v>12.0</c:v>
                </c:pt>
                <c:pt idx="305">
                  <c:v>13.0</c:v>
                </c:pt>
                <c:pt idx="306">
                  <c:v>14.0</c:v>
                </c:pt>
                <c:pt idx="307">
                  <c:v>15.0</c:v>
                </c:pt>
                <c:pt idx="308">
                  <c:v>16.0</c:v>
                </c:pt>
                <c:pt idx="309">
                  <c:v>17.0</c:v>
                </c:pt>
                <c:pt idx="310">
                  <c:v>18.0</c:v>
                </c:pt>
                <c:pt idx="311">
                  <c:v>19.0</c:v>
                </c:pt>
                <c:pt idx="312">
                  <c:v>20.0</c:v>
                </c:pt>
                <c:pt idx="313">
                  <c:v>21.0</c:v>
                </c:pt>
                <c:pt idx="314">
                  <c:v>22.0</c:v>
                </c:pt>
                <c:pt idx="315">
                  <c:v>23.0</c:v>
                </c:pt>
                <c:pt idx="316">
                  <c:v>24.0</c:v>
                </c:pt>
                <c:pt idx="317">
                  <c:v>25.0</c:v>
                </c:pt>
                <c:pt idx="318">
                  <c:v>26.0</c:v>
                </c:pt>
                <c:pt idx="319">
                  <c:v>27.0</c:v>
                </c:pt>
                <c:pt idx="320">
                  <c:v>28.0</c:v>
                </c:pt>
                <c:pt idx="321">
                  <c:v>29.0</c:v>
                </c:pt>
                <c:pt idx="322">
                  <c:v>30.0</c:v>
                </c:pt>
                <c:pt idx="323">
                  <c:v>31.0</c:v>
                </c:pt>
                <c:pt idx="324">
                  <c:v>32.0</c:v>
                </c:pt>
                <c:pt idx="325">
                  <c:v>33.0</c:v>
                </c:pt>
                <c:pt idx="326">
                  <c:v>34.0</c:v>
                </c:pt>
                <c:pt idx="327">
                  <c:v>35.0</c:v>
                </c:pt>
                <c:pt idx="328">
                  <c:v>36.0</c:v>
                </c:pt>
                <c:pt idx="329">
                  <c:v>37.0</c:v>
                </c:pt>
                <c:pt idx="330">
                  <c:v>38.0</c:v>
                </c:pt>
                <c:pt idx="331">
                  <c:v>39.0</c:v>
                </c:pt>
                <c:pt idx="332">
                  <c:v>40.0</c:v>
                </c:pt>
                <c:pt idx="333">
                  <c:v>41.0</c:v>
                </c:pt>
                <c:pt idx="334">
                  <c:v>42.0</c:v>
                </c:pt>
                <c:pt idx="335">
                  <c:v>43.0</c:v>
                </c:pt>
                <c:pt idx="336">
                  <c:v>44.0</c:v>
                </c:pt>
                <c:pt idx="337">
                  <c:v>45.0</c:v>
                </c:pt>
                <c:pt idx="338">
                  <c:v>46.0</c:v>
                </c:pt>
                <c:pt idx="339">
                  <c:v>47.0</c:v>
                </c:pt>
                <c:pt idx="340">
                  <c:v>48.0</c:v>
                </c:pt>
                <c:pt idx="341">
                  <c:v>49.0</c:v>
                </c:pt>
                <c:pt idx="342">
                  <c:v>50.0</c:v>
                </c:pt>
                <c:pt idx="343">
                  <c:v>51.0</c:v>
                </c:pt>
                <c:pt idx="344">
                  <c:v>52.0</c:v>
                </c:pt>
                <c:pt idx="345">
                  <c:v>53.0</c:v>
                </c:pt>
                <c:pt idx="346">
                  <c:v>54.0</c:v>
                </c:pt>
                <c:pt idx="347">
                  <c:v>55.0</c:v>
                </c:pt>
                <c:pt idx="348">
                  <c:v>56.0</c:v>
                </c:pt>
                <c:pt idx="349">
                  <c:v>57.0</c:v>
                </c:pt>
                <c:pt idx="350">
                  <c:v>58.0</c:v>
                </c:pt>
                <c:pt idx="351">
                  <c:v>59.0</c:v>
                </c:pt>
                <c:pt idx="352">
                  <c:v>60.0</c:v>
                </c:pt>
                <c:pt idx="353">
                  <c:v>61.0</c:v>
                </c:pt>
                <c:pt idx="354">
                  <c:v>62.0</c:v>
                </c:pt>
                <c:pt idx="355">
                  <c:v>63.0</c:v>
                </c:pt>
                <c:pt idx="356">
                  <c:v>64.0</c:v>
                </c:pt>
                <c:pt idx="357">
                  <c:v>65.0</c:v>
                </c:pt>
                <c:pt idx="358">
                  <c:v>66.0</c:v>
                </c:pt>
                <c:pt idx="359">
                  <c:v>67.0</c:v>
                </c:pt>
                <c:pt idx="360">
                  <c:v>68.0</c:v>
                </c:pt>
                <c:pt idx="361">
                  <c:v>69.0</c:v>
                </c:pt>
                <c:pt idx="362">
                  <c:v>70.0</c:v>
                </c:pt>
                <c:pt idx="363">
                  <c:v>71.0</c:v>
                </c:pt>
                <c:pt idx="364">
                  <c:v>72.0</c:v>
                </c:pt>
                <c:pt idx="365">
                  <c:v>73.0</c:v>
                </c:pt>
                <c:pt idx="366">
                  <c:v>74.0</c:v>
                </c:pt>
                <c:pt idx="367">
                  <c:v>75.0</c:v>
                </c:pt>
                <c:pt idx="368">
                  <c:v>76.0</c:v>
                </c:pt>
                <c:pt idx="369">
                  <c:v>77.0</c:v>
                </c:pt>
                <c:pt idx="370">
                  <c:v>78.0</c:v>
                </c:pt>
                <c:pt idx="371">
                  <c:v>79.0</c:v>
                </c:pt>
                <c:pt idx="372">
                  <c:v>80.0</c:v>
                </c:pt>
                <c:pt idx="373">
                  <c:v>81.0</c:v>
                </c:pt>
                <c:pt idx="374">
                  <c:v>82.0</c:v>
                </c:pt>
                <c:pt idx="375">
                  <c:v>83.0</c:v>
                </c:pt>
                <c:pt idx="376">
                  <c:v>84.0</c:v>
                </c:pt>
                <c:pt idx="377">
                  <c:v>85.0</c:v>
                </c:pt>
                <c:pt idx="378">
                  <c:v>86.0</c:v>
                </c:pt>
                <c:pt idx="379">
                  <c:v>87.0</c:v>
                </c:pt>
                <c:pt idx="380">
                  <c:v>88.0</c:v>
                </c:pt>
                <c:pt idx="381">
                  <c:v>89.0</c:v>
                </c:pt>
                <c:pt idx="382">
                  <c:v>90.0</c:v>
                </c:pt>
                <c:pt idx="383">
                  <c:v>91.0</c:v>
                </c:pt>
                <c:pt idx="384">
                  <c:v>92.0</c:v>
                </c:pt>
                <c:pt idx="385">
                  <c:v>93.0</c:v>
                </c:pt>
                <c:pt idx="386">
                  <c:v>94.0</c:v>
                </c:pt>
                <c:pt idx="387">
                  <c:v>95.0</c:v>
                </c:pt>
                <c:pt idx="388">
                  <c:v>96.0</c:v>
                </c:pt>
                <c:pt idx="389">
                  <c:v>97.0</c:v>
                </c:pt>
                <c:pt idx="390">
                  <c:v>98.0</c:v>
                </c:pt>
                <c:pt idx="391">
                  <c:v>99.0</c:v>
                </c:pt>
                <c:pt idx="392">
                  <c:v>100.0</c:v>
                </c:pt>
                <c:pt idx="393">
                  <c:v>101.0</c:v>
                </c:pt>
                <c:pt idx="394">
                  <c:v>102.0</c:v>
                </c:pt>
                <c:pt idx="395">
                  <c:v>103.0</c:v>
                </c:pt>
                <c:pt idx="396">
                  <c:v>104.0</c:v>
                </c:pt>
                <c:pt idx="397">
                  <c:v>105.0</c:v>
                </c:pt>
                <c:pt idx="398">
                  <c:v>106.0</c:v>
                </c:pt>
                <c:pt idx="399">
                  <c:v>107.0</c:v>
                </c:pt>
                <c:pt idx="400">
                  <c:v>108.0</c:v>
                </c:pt>
                <c:pt idx="401">
                  <c:v>109.0</c:v>
                </c:pt>
                <c:pt idx="402">
                  <c:v>110.0</c:v>
                </c:pt>
                <c:pt idx="403">
                  <c:v>111.0</c:v>
                </c:pt>
                <c:pt idx="404">
                  <c:v>112.0</c:v>
                </c:pt>
                <c:pt idx="405">
                  <c:v>113.0</c:v>
                </c:pt>
                <c:pt idx="406">
                  <c:v>114.0</c:v>
                </c:pt>
                <c:pt idx="407">
                  <c:v>115.0</c:v>
                </c:pt>
                <c:pt idx="408">
                  <c:v>116.0</c:v>
                </c:pt>
                <c:pt idx="409">
                  <c:v>118.0</c:v>
                </c:pt>
                <c:pt idx="410">
                  <c:v>119.0</c:v>
                </c:pt>
                <c:pt idx="411">
                  <c:v>120.0</c:v>
                </c:pt>
                <c:pt idx="412">
                  <c:v>121.0</c:v>
                </c:pt>
                <c:pt idx="413">
                  <c:v>123.0</c:v>
                </c:pt>
                <c:pt idx="414">
                  <c:v>126.0</c:v>
                </c:pt>
                <c:pt idx="415">
                  <c:v>127.0</c:v>
                </c:pt>
                <c:pt idx="416">
                  <c:v>130.0</c:v>
                </c:pt>
                <c:pt idx="417">
                  <c:v>135.0</c:v>
                </c:pt>
                <c:pt idx="418">
                  <c:v>137.0</c:v>
                </c:pt>
                <c:pt idx="419">
                  <c:v>141.0</c:v>
                </c:pt>
                <c:pt idx="420">
                  <c:v>145.0</c:v>
                </c:pt>
                <c:pt idx="421">
                  <c:v>152.0</c:v>
                </c:pt>
                <c:pt idx="422">
                  <c:v>153.0</c:v>
                </c:pt>
                <c:pt idx="423">
                  <c:v>157.0</c:v>
                </c:pt>
                <c:pt idx="424">
                  <c:v>159.0</c:v>
                </c:pt>
                <c:pt idx="425">
                  <c:v>163.0</c:v>
                </c:pt>
                <c:pt idx="426">
                  <c:v>168.0</c:v>
                </c:pt>
                <c:pt idx="427">
                  <c:v>169.0</c:v>
                </c:pt>
                <c:pt idx="428">
                  <c:v>172.0</c:v>
                </c:pt>
                <c:pt idx="429">
                  <c:v>177.0</c:v>
                </c:pt>
                <c:pt idx="430">
                  <c:v>178.0</c:v>
                </c:pt>
                <c:pt idx="431">
                  <c:v>182.0</c:v>
                </c:pt>
                <c:pt idx="432">
                  <c:v>183.0</c:v>
                </c:pt>
                <c:pt idx="433">
                  <c:v>184.0</c:v>
                </c:pt>
                <c:pt idx="434">
                  <c:v>187.0</c:v>
                </c:pt>
                <c:pt idx="435">
                  <c:v>190.0</c:v>
                </c:pt>
                <c:pt idx="436">
                  <c:v>192.0</c:v>
                </c:pt>
                <c:pt idx="437">
                  <c:v>193.0</c:v>
                </c:pt>
                <c:pt idx="438">
                  <c:v>194.0</c:v>
                </c:pt>
                <c:pt idx="439">
                  <c:v>195.0</c:v>
                </c:pt>
                <c:pt idx="440">
                  <c:v>197.0</c:v>
                </c:pt>
                <c:pt idx="441">
                  <c:v>198.0</c:v>
                </c:pt>
                <c:pt idx="442">
                  <c:v>200.0</c:v>
                </c:pt>
                <c:pt idx="443">
                  <c:v>201.0</c:v>
                </c:pt>
                <c:pt idx="444">
                  <c:v>202.0</c:v>
                </c:pt>
                <c:pt idx="445">
                  <c:v>203.0</c:v>
                </c:pt>
                <c:pt idx="446">
                  <c:v>206.0</c:v>
                </c:pt>
                <c:pt idx="447">
                  <c:v>207.0</c:v>
                </c:pt>
                <c:pt idx="448">
                  <c:v>210.0</c:v>
                </c:pt>
                <c:pt idx="449">
                  <c:v>214.0</c:v>
                </c:pt>
                <c:pt idx="450">
                  <c:v>215.0</c:v>
                </c:pt>
                <c:pt idx="451">
                  <c:v>219.0</c:v>
                </c:pt>
                <c:pt idx="452">
                  <c:v>259.0</c:v>
                </c:pt>
                <c:pt idx="453">
                  <c:v>262.0</c:v>
                </c:pt>
                <c:pt idx="454">
                  <c:v>264.0</c:v>
                </c:pt>
                <c:pt idx="455">
                  <c:v>273.0</c:v>
                </c:pt>
                <c:pt idx="456">
                  <c:v>290.0</c:v>
                </c:pt>
                <c:pt idx="457">
                  <c:v>299.0</c:v>
                </c:pt>
                <c:pt idx="458">
                  <c:v>300.0</c:v>
                </c:pt>
                <c:pt idx="459">
                  <c:v>301.0</c:v>
                </c:pt>
                <c:pt idx="460">
                  <c:v>302.0</c:v>
                </c:pt>
                <c:pt idx="461">
                  <c:v>303.0</c:v>
                </c:pt>
                <c:pt idx="462">
                  <c:v>326.0</c:v>
                </c:pt>
                <c:pt idx="463">
                  <c:v>327.0</c:v>
                </c:pt>
                <c:pt idx="464">
                  <c:v>336.0</c:v>
                </c:pt>
                <c:pt idx="465">
                  <c:v>372.0</c:v>
                </c:pt>
                <c:pt idx="466">
                  <c:v>375.0</c:v>
                </c:pt>
                <c:pt idx="467">
                  <c:v>403.0</c:v>
                </c:pt>
                <c:pt idx="468">
                  <c:v>604.0</c:v>
                </c:pt>
                <c:pt idx="469">
                  <c:v>606.0</c:v>
                </c:pt>
                <c:pt idx="470">
                  <c:v>722.0</c:v>
                </c:pt>
                <c:pt idx="471">
                  <c:v>897.0</c:v>
                </c:pt>
                <c:pt idx="472">
                  <c:v>900.0</c:v>
                </c:pt>
                <c:pt idx="473">
                  <c:v>902.0</c:v>
                </c:pt>
                <c:pt idx="474">
                  <c:v>913.0</c:v>
                </c:pt>
                <c:pt idx="475">
                  <c:v>918.0</c:v>
                </c:pt>
                <c:pt idx="476">
                  <c:v>964.0</c:v>
                </c:pt>
                <c:pt idx="477">
                  <c:v>991.0</c:v>
                </c:pt>
                <c:pt idx="478">
                  <c:v>1002.0</c:v>
                </c:pt>
                <c:pt idx="479">
                  <c:v>1004.0</c:v>
                </c:pt>
                <c:pt idx="480">
                  <c:v>1006.0</c:v>
                </c:pt>
                <c:pt idx="481">
                  <c:v>1007.0</c:v>
                </c:pt>
                <c:pt idx="482">
                  <c:v>1011.0</c:v>
                </c:pt>
                <c:pt idx="483">
                  <c:v>1015.0</c:v>
                </c:pt>
                <c:pt idx="484">
                  <c:v>1119.0</c:v>
                </c:pt>
                <c:pt idx="485">
                  <c:v>1393.0</c:v>
                </c:pt>
                <c:pt idx="486">
                  <c:v>1492.0</c:v>
                </c:pt>
                <c:pt idx="487">
                  <c:v>1500.0</c:v>
                </c:pt>
                <c:pt idx="488">
                  <c:v>1502.0</c:v>
                </c:pt>
                <c:pt idx="489">
                  <c:v>1504.0</c:v>
                </c:pt>
                <c:pt idx="490">
                  <c:v>1505.0</c:v>
                </c:pt>
                <c:pt idx="491">
                  <c:v>1547.0</c:v>
                </c:pt>
                <c:pt idx="492">
                  <c:v>1575.0</c:v>
                </c:pt>
                <c:pt idx="493">
                  <c:v>1597.0</c:v>
                </c:pt>
                <c:pt idx="494">
                  <c:v>1600.0</c:v>
                </c:pt>
                <c:pt idx="495">
                  <c:v>1601.0</c:v>
                </c:pt>
                <c:pt idx="496">
                  <c:v>1603.0</c:v>
                </c:pt>
                <c:pt idx="497">
                  <c:v>1604.0</c:v>
                </c:pt>
                <c:pt idx="498">
                  <c:v>1607.0</c:v>
                </c:pt>
                <c:pt idx="499">
                  <c:v>1611.0</c:v>
                </c:pt>
                <c:pt idx="500">
                  <c:v>1617.0</c:v>
                </c:pt>
                <c:pt idx="501">
                  <c:v>1618.0</c:v>
                </c:pt>
                <c:pt idx="502">
                  <c:v>1621.0</c:v>
                </c:pt>
                <c:pt idx="503">
                  <c:v>1649.0</c:v>
                </c:pt>
                <c:pt idx="504">
                  <c:v>1664.0</c:v>
                </c:pt>
                <c:pt idx="505">
                  <c:v>1688.0</c:v>
                </c:pt>
                <c:pt idx="506">
                  <c:v>1690.0</c:v>
                </c:pt>
                <c:pt idx="507">
                  <c:v>1691.0</c:v>
                </c:pt>
                <c:pt idx="508">
                  <c:v>1694.0</c:v>
                </c:pt>
                <c:pt idx="509">
                  <c:v>1698.0</c:v>
                </c:pt>
                <c:pt idx="510">
                  <c:v>1699.0</c:v>
                </c:pt>
                <c:pt idx="511">
                  <c:v>1700.0</c:v>
                </c:pt>
                <c:pt idx="512">
                  <c:v>1701.0</c:v>
                </c:pt>
                <c:pt idx="513">
                  <c:v>1703.0</c:v>
                </c:pt>
                <c:pt idx="514">
                  <c:v>1707.0</c:v>
                </c:pt>
                <c:pt idx="515">
                  <c:v>1711.0</c:v>
                </c:pt>
                <c:pt idx="516">
                  <c:v>1716.0</c:v>
                </c:pt>
                <c:pt idx="517">
                  <c:v>1722.0</c:v>
                </c:pt>
                <c:pt idx="518">
                  <c:v>1725.0</c:v>
                </c:pt>
                <c:pt idx="519">
                  <c:v>1734.0</c:v>
                </c:pt>
                <c:pt idx="520">
                  <c:v>1743.0</c:v>
                </c:pt>
                <c:pt idx="521">
                  <c:v>1754.0</c:v>
                </c:pt>
                <c:pt idx="522">
                  <c:v>1755.0</c:v>
                </c:pt>
                <c:pt idx="523">
                  <c:v>1766.0</c:v>
                </c:pt>
                <c:pt idx="524">
                  <c:v>1770.0</c:v>
                </c:pt>
                <c:pt idx="525">
                  <c:v>1799.0</c:v>
                </c:pt>
                <c:pt idx="526">
                  <c:v>1801.0</c:v>
                </c:pt>
                <c:pt idx="527">
                  <c:v>1806.0</c:v>
                </c:pt>
                <c:pt idx="528">
                  <c:v>1807.0</c:v>
                </c:pt>
                <c:pt idx="529">
                  <c:v>1808.0</c:v>
                </c:pt>
                <c:pt idx="530">
                  <c:v>1809.0</c:v>
                </c:pt>
                <c:pt idx="531">
                  <c:v>1820.0</c:v>
                </c:pt>
                <c:pt idx="532">
                  <c:v>1824.0</c:v>
                </c:pt>
                <c:pt idx="533">
                  <c:v>1837.0</c:v>
                </c:pt>
                <c:pt idx="534">
                  <c:v>1840.0</c:v>
                </c:pt>
                <c:pt idx="535">
                  <c:v>1845.0</c:v>
                </c:pt>
                <c:pt idx="536">
                  <c:v>1849.0</c:v>
                </c:pt>
                <c:pt idx="537">
                  <c:v>1852.0</c:v>
                </c:pt>
                <c:pt idx="538">
                  <c:v>1853.0</c:v>
                </c:pt>
                <c:pt idx="539">
                  <c:v>1863.0</c:v>
                </c:pt>
                <c:pt idx="540">
                  <c:v>1864.0</c:v>
                </c:pt>
                <c:pt idx="541">
                  <c:v>1865.0</c:v>
                </c:pt>
                <c:pt idx="542">
                  <c:v>1867.0</c:v>
                </c:pt>
                <c:pt idx="543">
                  <c:v>1870.0</c:v>
                </c:pt>
                <c:pt idx="544">
                  <c:v>1872.0</c:v>
                </c:pt>
                <c:pt idx="545">
                  <c:v>1874.0</c:v>
                </c:pt>
                <c:pt idx="546">
                  <c:v>1878.0</c:v>
                </c:pt>
                <c:pt idx="547">
                  <c:v>1880.0</c:v>
                </c:pt>
                <c:pt idx="548">
                  <c:v>1881.0</c:v>
                </c:pt>
                <c:pt idx="549">
                  <c:v>1882.0</c:v>
                </c:pt>
                <c:pt idx="550">
                  <c:v>1883.0</c:v>
                </c:pt>
                <c:pt idx="551">
                  <c:v>1884.0</c:v>
                </c:pt>
                <c:pt idx="552">
                  <c:v>1887.0</c:v>
                </c:pt>
                <c:pt idx="553">
                  <c:v>1888.0</c:v>
                </c:pt>
                <c:pt idx="554">
                  <c:v>1889.0</c:v>
                </c:pt>
                <c:pt idx="555">
                  <c:v>1890.0</c:v>
                </c:pt>
                <c:pt idx="556">
                  <c:v>1891.0</c:v>
                </c:pt>
                <c:pt idx="557">
                  <c:v>1892.0</c:v>
                </c:pt>
                <c:pt idx="558">
                  <c:v>1893.0</c:v>
                </c:pt>
                <c:pt idx="559">
                  <c:v>1894.0</c:v>
                </c:pt>
                <c:pt idx="560">
                  <c:v>1895.0</c:v>
                </c:pt>
                <c:pt idx="561">
                  <c:v>1896.0</c:v>
                </c:pt>
                <c:pt idx="562">
                  <c:v>1899.0</c:v>
                </c:pt>
                <c:pt idx="563">
                  <c:v>1900.0</c:v>
                </c:pt>
                <c:pt idx="564">
                  <c:v>1903.0</c:v>
                </c:pt>
                <c:pt idx="565">
                  <c:v>1904.0</c:v>
                </c:pt>
                <c:pt idx="566">
                  <c:v>1907.0</c:v>
                </c:pt>
                <c:pt idx="567">
                  <c:v>1908.0</c:v>
                </c:pt>
                <c:pt idx="568">
                  <c:v>1911.0</c:v>
                </c:pt>
                <c:pt idx="569">
                  <c:v>1912.0</c:v>
                </c:pt>
                <c:pt idx="570">
                  <c:v>1913.0</c:v>
                </c:pt>
                <c:pt idx="571">
                  <c:v>1914.0</c:v>
                </c:pt>
                <c:pt idx="572">
                  <c:v>1916.0</c:v>
                </c:pt>
                <c:pt idx="573">
                  <c:v>1918.0</c:v>
                </c:pt>
                <c:pt idx="574">
                  <c:v>1919.0</c:v>
                </c:pt>
                <c:pt idx="575">
                  <c:v>1920.0</c:v>
                </c:pt>
                <c:pt idx="576">
                  <c:v>1922.0</c:v>
                </c:pt>
                <c:pt idx="577">
                  <c:v>1923.0</c:v>
                </c:pt>
                <c:pt idx="578">
                  <c:v>1924.0</c:v>
                </c:pt>
                <c:pt idx="579">
                  <c:v>1926.0</c:v>
                </c:pt>
                <c:pt idx="580">
                  <c:v>1927.0</c:v>
                </c:pt>
                <c:pt idx="581">
                  <c:v>1928.0</c:v>
                </c:pt>
                <c:pt idx="582">
                  <c:v>1929.0</c:v>
                </c:pt>
                <c:pt idx="583">
                  <c:v>1930.0</c:v>
                </c:pt>
                <c:pt idx="584">
                  <c:v>1931.0</c:v>
                </c:pt>
                <c:pt idx="585">
                  <c:v>1932.0</c:v>
                </c:pt>
                <c:pt idx="586">
                  <c:v>1933.0</c:v>
                </c:pt>
                <c:pt idx="587">
                  <c:v>1934.0</c:v>
                </c:pt>
                <c:pt idx="588">
                  <c:v>1935.0</c:v>
                </c:pt>
                <c:pt idx="589">
                  <c:v>1936.0</c:v>
                </c:pt>
                <c:pt idx="590">
                  <c:v>1937.0</c:v>
                </c:pt>
                <c:pt idx="591">
                  <c:v>1938.0</c:v>
                </c:pt>
                <c:pt idx="592">
                  <c:v>1939.0</c:v>
                </c:pt>
                <c:pt idx="593">
                  <c:v>1940.0</c:v>
                </c:pt>
                <c:pt idx="594">
                  <c:v>1942.0</c:v>
                </c:pt>
                <c:pt idx="595">
                  <c:v>1943.0</c:v>
                </c:pt>
                <c:pt idx="596">
                  <c:v>1944.0</c:v>
                </c:pt>
                <c:pt idx="597">
                  <c:v>1947.0</c:v>
                </c:pt>
                <c:pt idx="598">
                  <c:v>1948.0</c:v>
                </c:pt>
                <c:pt idx="599">
                  <c:v>1949.0</c:v>
                </c:pt>
                <c:pt idx="600">
                  <c:v>1950.0</c:v>
                </c:pt>
                <c:pt idx="601">
                  <c:v>1951.0</c:v>
                </c:pt>
                <c:pt idx="602">
                  <c:v>1952.0</c:v>
                </c:pt>
                <c:pt idx="603">
                  <c:v>1953.0</c:v>
                </c:pt>
                <c:pt idx="604">
                  <c:v>1959.0</c:v>
                </c:pt>
                <c:pt idx="605">
                  <c:v>1961.0</c:v>
                </c:pt>
                <c:pt idx="606">
                  <c:v>1963.0</c:v>
                </c:pt>
                <c:pt idx="607">
                  <c:v>1965.0</c:v>
                </c:pt>
              </c:numCache>
            </c:numRef>
          </c:xVal>
          <c:yVal>
            <c:numRef>
              <c:f>father_age!$F$3:$F$610</c:f>
              <c:numCache>
                <c:formatCode>General</c:formatCode>
                <c:ptCount val="608"/>
                <c:pt idx="0">
                  <c:v>1.0</c:v>
                </c:pt>
                <c:pt idx="1">
                  <c:v>2.0</c:v>
                </c:pt>
                <c:pt idx="2">
                  <c:v>1.0</c:v>
                </c:pt>
                <c:pt idx="3">
                  <c:v>2.0</c:v>
                </c:pt>
                <c:pt idx="4">
                  <c:v>2.0</c:v>
                </c:pt>
                <c:pt idx="5">
                  <c:v>3.0</c:v>
                </c:pt>
                <c:pt idx="6">
                  <c:v>1.0</c:v>
                </c:pt>
                <c:pt idx="7">
                  <c:v>2.0</c:v>
                </c:pt>
                <c:pt idx="8">
                  <c:v>2.0</c:v>
                </c:pt>
                <c:pt idx="9">
                  <c:v>1.0</c:v>
                </c:pt>
                <c:pt idx="10">
                  <c:v>2.0</c:v>
                </c:pt>
                <c:pt idx="11">
                  <c:v>2.0</c:v>
                </c:pt>
                <c:pt idx="12">
                  <c:v>3.0</c:v>
                </c:pt>
                <c:pt idx="13">
                  <c:v>2.0</c:v>
                </c:pt>
                <c:pt idx="14">
                  <c:v>2.0</c:v>
                </c:pt>
                <c:pt idx="15">
                  <c:v>2.0</c:v>
                </c:pt>
                <c:pt idx="16">
                  <c:v>2.0</c:v>
                </c:pt>
                <c:pt idx="17">
                  <c:v>4.0</c:v>
                </c:pt>
                <c:pt idx="18">
                  <c:v>3.0</c:v>
                </c:pt>
                <c:pt idx="19">
                  <c:v>2.0</c:v>
                </c:pt>
                <c:pt idx="20">
                  <c:v>1.0</c:v>
                </c:pt>
                <c:pt idx="21">
                  <c:v>2.0</c:v>
                </c:pt>
                <c:pt idx="22">
                  <c:v>3.0</c:v>
                </c:pt>
                <c:pt idx="23">
                  <c:v>2.0</c:v>
                </c:pt>
                <c:pt idx="24">
                  <c:v>2.0</c:v>
                </c:pt>
                <c:pt idx="25">
                  <c:v>2.0</c:v>
                </c:pt>
                <c:pt idx="26">
                  <c:v>1.0</c:v>
                </c:pt>
                <c:pt idx="27">
                  <c:v>2.0</c:v>
                </c:pt>
                <c:pt idx="28">
                  <c:v>2.0</c:v>
                </c:pt>
                <c:pt idx="29">
                  <c:v>4.0</c:v>
                </c:pt>
                <c:pt idx="30">
                  <c:v>3.0</c:v>
                </c:pt>
                <c:pt idx="31">
                  <c:v>2.0</c:v>
                </c:pt>
                <c:pt idx="32">
                  <c:v>1.0</c:v>
                </c:pt>
                <c:pt idx="33">
                  <c:v>1.0</c:v>
                </c:pt>
                <c:pt idx="34">
                  <c:v>5.0</c:v>
                </c:pt>
                <c:pt idx="35">
                  <c:v>3.0</c:v>
                </c:pt>
                <c:pt idx="36">
                  <c:v>1.0</c:v>
                </c:pt>
                <c:pt idx="37">
                  <c:v>3.0</c:v>
                </c:pt>
                <c:pt idx="38">
                  <c:v>3.0</c:v>
                </c:pt>
                <c:pt idx="39">
                  <c:v>3.0</c:v>
                </c:pt>
                <c:pt idx="40">
                  <c:v>1.0</c:v>
                </c:pt>
                <c:pt idx="41">
                  <c:v>1.0</c:v>
                </c:pt>
                <c:pt idx="42">
                  <c:v>1.0</c:v>
                </c:pt>
                <c:pt idx="43">
                  <c:v>2.0</c:v>
                </c:pt>
                <c:pt idx="44">
                  <c:v>2.0</c:v>
                </c:pt>
                <c:pt idx="45">
                  <c:v>1.0</c:v>
                </c:pt>
                <c:pt idx="46">
                  <c:v>2.0</c:v>
                </c:pt>
                <c:pt idx="47">
                  <c:v>1.0</c:v>
                </c:pt>
                <c:pt idx="48">
                  <c:v>1.0</c:v>
                </c:pt>
                <c:pt idx="49">
                  <c:v>1.0</c:v>
                </c:pt>
                <c:pt idx="50">
                  <c:v>1.0</c:v>
                </c:pt>
                <c:pt idx="51">
                  <c:v>1.0</c:v>
                </c:pt>
                <c:pt idx="52">
                  <c:v>2.0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2.0</c:v>
                </c:pt>
                <c:pt idx="69">
                  <c:v>1.0</c:v>
                </c:pt>
                <c:pt idx="70">
                  <c:v>2.0</c:v>
                </c:pt>
                <c:pt idx="71">
                  <c:v>5.0</c:v>
                </c:pt>
                <c:pt idx="72">
                  <c:v>1.0</c:v>
                </c:pt>
                <c:pt idx="73">
                  <c:v>5.0</c:v>
                </c:pt>
                <c:pt idx="74">
                  <c:v>1.0</c:v>
                </c:pt>
                <c:pt idx="75">
                  <c:v>1.0</c:v>
                </c:pt>
                <c:pt idx="76">
                  <c:v>1.0</c:v>
                </c:pt>
                <c:pt idx="77">
                  <c:v>1.0</c:v>
                </c:pt>
                <c:pt idx="78">
                  <c:v>1.0</c:v>
                </c:pt>
                <c:pt idx="79">
                  <c:v>2.0</c:v>
                </c:pt>
                <c:pt idx="80">
                  <c:v>1.0</c:v>
                </c:pt>
                <c:pt idx="81">
                  <c:v>1.0</c:v>
                </c:pt>
                <c:pt idx="82">
                  <c:v>1.0</c:v>
                </c:pt>
                <c:pt idx="83">
                  <c:v>1.0</c:v>
                </c:pt>
                <c:pt idx="84">
                  <c:v>1.0</c:v>
                </c:pt>
                <c:pt idx="85">
                  <c:v>1.0</c:v>
                </c:pt>
                <c:pt idx="86">
                  <c:v>1.0</c:v>
                </c:pt>
                <c:pt idx="87">
                  <c:v>2.0</c:v>
                </c:pt>
                <c:pt idx="88">
                  <c:v>1.0</c:v>
                </c:pt>
                <c:pt idx="89">
                  <c:v>2.0</c:v>
                </c:pt>
                <c:pt idx="90">
                  <c:v>1.0</c:v>
                </c:pt>
                <c:pt idx="91">
                  <c:v>1.0</c:v>
                </c:pt>
                <c:pt idx="92">
                  <c:v>1.0</c:v>
                </c:pt>
                <c:pt idx="93">
                  <c:v>1.0</c:v>
                </c:pt>
                <c:pt idx="94">
                  <c:v>1.0</c:v>
                </c:pt>
                <c:pt idx="95">
                  <c:v>1.0</c:v>
                </c:pt>
                <c:pt idx="96">
                  <c:v>1.0</c:v>
                </c:pt>
                <c:pt idx="97">
                  <c:v>1.0</c:v>
                </c:pt>
                <c:pt idx="98">
                  <c:v>1.0</c:v>
                </c:pt>
                <c:pt idx="99">
                  <c:v>1.0</c:v>
                </c:pt>
                <c:pt idx="100">
                  <c:v>2.0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2.0</c:v>
                </c:pt>
                <c:pt idx="115">
                  <c:v>1.0</c:v>
                </c:pt>
                <c:pt idx="116">
                  <c:v>2.0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2.0</c:v>
                </c:pt>
                <c:pt idx="135">
                  <c:v>1.0</c:v>
                </c:pt>
                <c:pt idx="136">
                  <c:v>1.0</c:v>
                </c:pt>
                <c:pt idx="137">
                  <c:v>1.0</c:v>
                </c:pt>
                <c:pt idx="138">
                  <c:v>1.0</c:v>
                </c:pt>
                <c:pt idx="139">
                  <c:v>1.0</c:v>
                </c:pt>
                <c:pt idx="140">
                  <c:v>1.0</c:v>
                </c:pt>
                <c:pt idx="141">
                  <c:v>1.0</c:v>
                </c:pt>
                <c:pt idx="142">
                  <c:v>2.0</c:v>
                </c:pt>
                <c:pt idx="143">
                  <c:v>1.0</c:v>
                </c:pt>
                <c:pt idx="144">
                  <c:v>1.0</c:v>
                </c:pt>
                <c:pt idx="145">
                  <c:v>2.0</c:v>
                </c:pt>
                <c:pt idx="146">
                  <c:v>1.0</c:v>
                </c:pt>
                <c:pt idx="147">
                  <c:v>1.0</c:v>
                </c:pt>
                <c:pt idx="148">
                  <c:v>1.0</c:v>
                </c:pt>
                <c:pt idx="149">
                  <c:v>1.0</c:v>
                </c:pt>
                <c:pt idx="150">
                  <c:v>5.0</c:v>
                </c:pt>
                <c:pt idx="151">
                  <c:v>1.0</c:v>
                </c:pt>
                <c:pt idx="152">
                  <c:v>1.0</c:v>
                </c:pt>
                <c:pt idx="153">
                  <c:v>1.0</c:v>
                </c:pt>
                <c:pt idx="154">
                  <c:v>2.0</c:v>
                </c:pt>
                <c:pt idx="155">
                  <c:v>4.0</c:v>
                </c:pt>
                <c:pt idx="156">
                  <c:v>1.0</c:v>
                </c:pt>
                <c:pt idx="157">
                  <c:v>1.0</c:v>
                </c:pt>
                <c:pt idx="158">
                  <c:v>1.0</c:v>
                </c:pt>
                <c:pt idx="159">
                  <c:v>1.0</c:v>
                </c:pt>
                <c:pt idx="160">
                  <c:v>1.0</c:v>
                </c:pt>
                <c:pt idx="161">
                  <c:v>1.0</c:v>
                </c:pt>
                <c:pt idx="162">
                  <c:v>2.0</c:v>
                </c:pt>
                <c:pt idx="163">
                  <c:v>1.0</c:v>
                </c:pt>
                <c:pt idx="164">
                  <c:v>1.0</c:v>
                </c:pt>
                <c:pt idx="165">
                  <c:v>1.0</c:v>
                </c:pt>
                <c:pt idx="166">
                  <c:v>1.0</c:v>
                </c:pt>
                <c:pt idx="167">
                  <c:v>1.0</c:v>
                </c:pt>
                <c:pt idx="168">
                  <c:v>1.0</c:v>
                </c:pt>
                <c:pt idx="169">
                  <c:v>1.0</c:v>
                </c:pt>
                <c:pt idx="170">
                  <c:v>1.0</c:v>
                </c:pt>
                <c:pt idx="171">
                  <c:v>1.0</c:v>
                </c:pt>
                <c:pt idx="172">
                  <c:v>2.0</c:v>
                </c:pt>
                <c:pt idx="173">
                  <c:v>1.0</c:v>
                </c:pt>
                <c:pt idx="174">
                  <c:v>1.0</c:v>
                </c:pt>
                <c:pt idx="175">
                  <c:v>2.0</c:v>
                </c:pt>
                <c:pt idx="176">
                  <c:v>1.0</c:v>
                </c:pt>
                <c:pt idx="177">
                  <c:v>2.0</c:v>
                </c:pt>
                <c:pt idx="178">
                  <c:v>2.0</c:v>
                </c:pt>
                <c:pt idx="179">
                  <c:v>1.0</c:v>
                </c:pt>
                <c:pt idx="180">
                  <c:v>3.0</c:v>
                </c:pt>
                <c:pt idx="181">
                  <c:v>1.0</c:v>
                </c:pt>
                <c:pt idx="182">
                  <c:v>2.0</c:v>
                </c:pt>
                <c:pt idx="183">
                  <c:v>1.0</c:v>
                </c:pt>
                <c:pt idx="184">
                  <c:v>3.0</c:v>
                </c:pt>
                <c:pt idx="185">
                  <c:v>4.0</c:v>
                </c:pt>
                <c:pt idx="186">
                  <c:v>2.0</c:v>
                </c:pt>
                <c:pt idx="187">
                  <c:v>2.0</c:v>
                </c:pt>
                <c:pt idx="188">
                  <c:v>5.0</c:v>
                </c:pt>
                <c:pt idx="189">
                  <c:v>3.0</c:v>
                </c:pt>
                <c:pt idx="190">
                  <c:v>1.0</c:v>
                </c:pt>
                <c:pt idx="191">
                  <c:v>7.0</c:v>
                </c:pt>
                <c:pt idx="192">
                  <c:v>18.0</c:v>
                </c:pt>
                <c:pt idx="193">
                  <c:v>18.0</c:v>
                </c:pt>
                <c:pt idx="194">
                  <c:v>20.0</c:v>
                </c:pt>
                <c:pt idx="195">
                  <c:v>12.0</c:v>
                </c:pt>
                <c:pt idx="196">
                  <c:v>29.0</c:v>
                </c:pt>
                <c:pt idx="197">
                  <c:v>12.0</c:v>
                </c:pt>
                <c:pt idx="198">
                  <c:v>6.0</c:v>
                </c:pt>
                <c:pt idx="199">
                  <c:v>8.0</c:v>
                </c:pt>
                <c:pt idx="200">
                  <c:v>8.0</c:v>
                </c:pt>
                <c:pt idx="201">
                  <c:v>3.0</c:v>
                </c:pt>
                <c:pt idx="202">
                  <c:v>5.0</c:v>
                </c:pt>
                <c:pt idx="203">
                  <c:v>3.0</c:v>
                </c:pt>
                <c:pt idx="204">
                  <c:v>11.0</c:v>
                </c:pt>
                <c:pt idx="205">
                  <c:v>2.0</c:v>
                </c:pt>
                <c:pt idx="206">
                  <c:v>9.0</c:v>
                </c:pt>
                <c:pt idx="207">
                  <c:v>6.0</c:v>
                </c:pt>
                <c:pt idx="208">
                  <c:v>12.0</c:v>
                </c:pt>
                <c:pt idx="209">
                  <c:v>4.0</c:v>
                </c:pt>
                <c:pt idx="210">
                  <c:v>4.0</c:v>
                </c:pt>
                <c:pt idx="211">
                  <c:v>7.0</c:v>
                </c:pt>
                <c:pt idx="212">
                  <c:v>6.0</c:v>
                </c:pt>
                <c:pt idx="213">
                  <c:v>4.0</c:v>
                </c:pt>
                <c:pt idx="214">
                  <c:v>7.0</c:v>
                </c:pt>
                <c:pt idx="215">
                  <c:v>8.0</c:v>
                </c:pt>
                <c:pt idx="216">
                  <c:v>2.0</c:v>
                </c:pt>
                <c:pt idx="217">
                  <c:v>5.0</c:v>
                </c:pt>
                <c:pt idx="218">
                  <c:v>4.0</c:v>
                </c:pt>
                <c:pt idx="219">
                  <c:v>7.0</c:v>
                </c:pt>
                <c:pt idx="220">
                  <c:v>7.0</c:v>
                </c:pt>
                <c:pt idx="221">
                  <c:v>4.0</c:v>
                </c:pt>
                <c:pt idx="222">
                  <c:v>5.0</c:v>
                </c:pt>
                <c:pt idx="223">
                  <c:v>11.0</c:v>
                </c:pt>
                <c:pt idx="224">
                  <c:v>5.0</c:v>
                </c:pt>
                <c:pt idx="225">
                  <c:v>9.0</c:v>
                </c:pt>
                <c:pt idx="226">
                  <c:v>7.0</c:v>
                </c:pt>
                <c:pt idx="227">
                  <c:v>10.0</c:v>
                </c:pt>
                <c:pt idx="228">
                  <c:v>3.0</c:v>
                </c:pt>
                <c:pt idx="229">
                  <c:v>6.0</c:v>
                </c:pt>
                <c:pt idx="230">
                  <c:v>7.0</c:v>
                </c:pt>
                <c:pt idx="231">
                  <c:v>5.0</c:v>
                </c:pt>
                <c:pt idx="232">
                  <c:v>17.0</c:v>
                </c:pt>
                <c:pt idx="233">
                  <c:v>9.0</c:v>
                </c:pt>
                <c:pt idx="234">
                  <c:v>15.0</c:v>
                </c:pt>
                <c:pt idx="235">
                  <c:v>11.0</c:v>
                </c:pt>
                <c:pt idx="236">
                  <c:v>19.0</c:v>
                </c:pt>
                <c:pt idx="237">
                  <c:v>17.0</c:v>
                </c:pt>
                <c:pt idx="238">
                  <c:v>16.0</c:v>
                </c:pt>
                <c:pt idx="239">
                  <c:v>11.0</c:v>
                </c:pt>
                <c:pt idx="240">
                  <c:v>12.0</c:v>
                </c:pt>
                <c:pt idx="241">
                  <c:v>15.0</c:v>
                </c:pt>
                <c:pt idx="242">
                  <c:v>23.0</c:v>
                </c:pt>
                <c:pt idx="243">
                  <c:v>11.0</c:v>
                </c:pt>
                <c:pt idx="244">
                  <c:v>20.0</c:v>
                </c:pt>
                <c:pt idx="245">
                  <c:v>5.0</c:v>
                </c:pt>
                <c:pt idx="246">
                  <c:v>20.0</c:v>
                </c:pt>
                <c:pt idx="247">
                  <c:v>17.0</c:v>
                </c:pt>
                <c:pt idx="248">
                  <c:v>23.0</c:v>
                </c:pt>
                <c:pt idx="249">
                  <c:v>21.0</c:v>
                </c:pt>
                <c:pt idx="250">
                  <c:v>20.0</c:v>
                </c:pt>
                <c:pt idx="251">
                  <c:v>16.0</c:v>
                </c:pt>
                <c:pt idx="252">
                  <c:v>31.0</c:v>
                </c:pt>
                <c:pt idx="253">
                  <c:v>28.0</c:v>
                </c:pt>
                <c:pt idx="254">
                  <c:v>28.0</c:v>
                </c:pt>
                <c:pt idx="255">
                  <c:v>29.0</c:v>
                </c:pt>
                <c:pt idx="256">
                  <c:v>39.0</c:v>
                </c:pt>
                <c:pt idx="257">
                  <c:v>40.0</c:v>
                </c:pt>
                <c:pt idx="258">
                  <c:v>49.0</c:v>
                </c:pt>
                <c:pt idx="259">
                  <c:v>47.0</c:v>
                </c:pt>
                <c:pt idx="260">
                  <c:v>63.0</c:v>
                </c:pt>
                <c:pt idx="261">
                  <c:v>32.0</c:v>
                </c:pt>
                <c:pt idx="262">
                  <c:v>66.0</c:v>
                </c:pt>
                <c:pt idx="263">
                  <c:v>64.0</c:v>
                </c:pt>
                <c:pt idx="264">
                  <c:v>81.0</c:v>
                </c:pt>
                <c:pt idx="265">
                  <c:v>58.0</c:v>
                </c:pt>
                <c:pt idx="266">
                  <c:v>96.0</c:v>
                </c:pt>
                <c:pt idx="267">
                  <c:v>110.0</c:v>
                </c:pt>
                <c:pt idx="268">
                  <c:v>99.0</c:v>
                </c:pt>
                <c:pt idx="269">
                  <c:v>110.0</c:v>
                </c:pt>
                <c:pt idx="270">
                  <c:v>165.0</c:v>
                </c:pt>
                <c:pt idx="271">
                  <c:v>170.0</c:v>
                </c:pt>
                <c:pt idx="272">
                  <c:v>188.0</c:v>
                </c:pt>
                <c:pt idx="273">
                  <c:v>176.0</c:v>
                </c:pt>
                <c:pt idx="274">
                  <c:v>213.0</c:v>
                </c:pt>
                <c:pt idx="275">
                  <c:v>211.0</c:v>
                </c:pt>
                <c:pt idx="276">
                  <c:v>262.0</c:v>
                </c:pt>
                <c:pt idx="277">
                  <c:v>289.0</c:v>
                </c:pt>
                <c:pt idx="278">
                  <c:v>330.0</c:v>
                </c:pt>
                <c:pt idx="279">
                  <c:v>396.0</c:v>
                </c:pt>
                <c:pt idx="280">
                  <c:v>503.0</c:v>
                </c:pt>
                <c:pt idx="281">
                  <c:v>585.0</c:v>
                </c:pt>
                <c:pt idx="282">
                  <c:v>903.0</c:v>
                </c:pt>
                <c:pt idx="283">
                  <c:v>952.0</c:v>
                </c:pt>
                <c:pt idx="284">
                  <c:v>1312.0</c:v>
                </c:pt>
                <c:pt idx="285">
                  <c:v>1655.0</c:v>
                </c:pt>
                <c:pt idx="286">
                  <c:v>2186.0</c:v>
                </c:pt>
                <c:pt idx="287">
                  <c:v>3135.0</c:v>
                </c:pt>
                <c:pt idx="288">
                  <c:v>4130.0</c:v>
                </c:pt>
                <c:pt idx="289">
                  <c:v>5988.0</c:v>
                </c:pt>
                <c:pt idx="290">
                  <c:v>8965.0</c:v>
                </c:pt>
                <c:pt idx="291">
                  <c:v>12346.0</c:v>
                </c:pt>
                <c:pt idx="292">
                  <c:v>38634.0</c:v>
                </c:pt>
                <c:pt idx="293">
                  <c:v>26123.0</c:v>
                </c:pt>
                <c:pt idx="294">
                  <c:v>44232.0</c:v>
                </c:pt>
                <c:pt idx="295">
                  <c:v>30550.0</c:v>
                </c:pt>
                <c:pt idx="296">
                  <c:v>76337.0</c:v>
                </c:pt>
                <c:pt idx="297">
                  <c:v>34033.0</c:v>
                </c:pt>
                <c:pt idx="298">
                  <c:v>17099.0</c:v>
                </c:pt>
                <c:pt idx="299">
                  <c:v>13729.0</c:v>
                </c:pt>
                <c:pt idx="300">
                  <c:v>11573.0</c:v>
                </c:pt>
                <c:pt idx="301">
                  <c:v>9061.0</c:v>
                </c:pt>
                <c:pt idx="302">
                  <c:v>9688.0</c:v>
                </c:pt>
                <c:pt idx="303">
                  <c:v>6011.0</c:v>
                </c:pt>
                <c:pt idx="304">
                  <c:v>5099.0</c:v>
                </c:pt>
                <c:pt idx="305">
                  <c:v>4143.0</c:v>
                </c:pt>
                <c:pt idx="306">
                  <c:v>3605.0</c:v>
                </c:pt>
                <c:pt idx="307">
                  <c:v>3268.0</c:v>
                </c:pt>
                <c:pt idx="308">
                  <c:v>2571.0</c:v>
                </c:pt>
                <c:pt idx="309">
                  <c:v>2050.0</c:v>
                </c:pt>
                <c:pt idx="310">
                  <c:v>1967.0</c:v>
                </c:pt>
                <c:pt idx="311">
                  <c:v>1524.0</c:v>
                </c:pt>
                <c:pt idx="312">
                  <c:v>1670.0</c:v>
                </c:pt>
                <c:pt idx="313">
                  <c:v>1143.0</c:v>
                </c:pt>
                <c:pt idx="314">
                  <c:v>1093.0</c:v>
                </c:pt>
                <c:pt idx="315">
                  <c:v>915.0</c:v>
                </c:pt>
                <c:pt idx="316">
                  <c:v>778.0</c:v>
                </c:pt>
                <c:pt idx="317">
                  <c:v>768.0</c:v>
                </c:pt>
                <c:pt idx="318">
                  <c:v>637.0</c:v>
                </c:pt>
                <c:pt idx="319">
                  <c:v>477.0</c:v>
                </c:pt>
                <c:pt idx="320">
                  <c:v>450.0</c:v>
                </c:pt>
                <c:pt idx="321">
                  <c:v>366.0</c:v>
                </c:pt>
                <c:pt idx="322">
                  <c:v>394.0</c:v>
                </c:pt>
                <c:pt idx="323">
                  <c:v>282.0</c:v>
                </c:pt>
                <c:pt idx="324">
                  <c:v>254.0</c:v>
                </c:pt>
                <c:pt idx="325">
                  <c:v>208.0</c:v>
                </c:pt>
                <c:pt idx="326">
                  <c:v>213.0</c:v>
                </c:pt>
                <c:pt idx="327">
                  <c:v>199.0</c:v>
                </c:pt>
                <c:pt idx="328">
                  <c:v>167.0</c:v>
                </c:pt>
                <c:pt idx="329">
                  <c:v>144.0</c:v>
                </c:pt>
                <c:pt idx="330">
                  <c:v>137.0</c:v>
                </c:pt>
                <c:pt idx="331">
                  <c:v>139.0</c:v>
                </c:pt>
                <c:pt idx="332">
                  <c:v>111.0</c:v>
                </c:pt>
                <c:pt idx="333">
                  <c:v>92.0</c:v>
                </c:pt>
                <c:pt idx="334">
                  <c:v>79.0</c:v>
                </c:pt>
                <c:pt idx="335">
                  <c:v>79.0</c:v>
                </c:pt>
                <c:pt idx="336">
                  <c:v>58.0</c:v>
                </c:pt>
                <c:pt idx="337">
                  <c:v>77.0</c:v>
                </c:pt>
                <c:pt idx="338">
                  <c:v>48.0</c:v>
                </c:pt>
                <c:pt idx="339">
                  <c:v>58.0</c:v>
                </c:pt>
                <c:pt idx="340">
                  <c:v>55.0</c:v>
                </c:pt>
                <c:pt idx="341">
                  <c:v>44.0</c:v>
                </c:pt>
                <c:pt idx="342">
                  <c:v>33.0</c:v>
                </c:pt>
                <c:pt idx="343">
                  <c:v>31.0</c:v>
                </c:pt>
                <c:pt idx="344">
                  <c:v>32.0</c:v>
                </c:pt>
                <c:pt idx="345">
                  <c:v>27.0</c:v>
                </c:pt>
                <c:pt idx="346">
                  <c:v>38.0</c:v>
                </c:pt>
                <c:pt idx="347">
                  <c:v>21.0</c:v>
                </c:pt>
                <c:pt idx="348">
                  <c:v>9.0</c:v>
                </c:pt>
                <c:pt idx="349">
                  <c:v>16.0</c:v>
                </c:pt>
                <c:pt idx="350">
                  <c:v>17.0</c:v>
                </c:pt>
                <c:pt idx="351">
                  <c:v>12.0</c:v>
                </c:pt>
                <c:pt idx="352">
                  <c:v>19.0</c:v>
                </c:pt>
                <c:pt idx="353">
                  <c:v>12.0</c:v>
                </c:pt>
                <c:pt idx="354">
                  <c:v>12.0</c:v>
                </c:pt>
                <c:pt idx="355">
                  <c:v>13.0</c:v>
                </c:pt>
                <c:pt idx="356">
                  <c:v>9.0</c:v>
                </c:pt>
                <c:pt idx="357">
                  <c:v>19.0</c:v>
                </c:pt>
                <c:pt idx="358">
                  <c:v>21.0</c:v>
                </c:pt>
                <c:pt idx="359">
                  <c:v>10.0</c:v>
                </c:pt>
                <c:pt idx="360">
                  <c:v>12.0</c:v>
                </c:pt>
                <c:pt idx="361">
                  <c:v>8.0</c:v>
                </c:pt>
                <c:pt idx="362">
                  <c:v>16.0</c:v>
                </c:pt>
                <c:pt idx="363">
                  <c:v>9.0</c:v>
                </c:pt>
                <c:pt idx="364">
                  <c:v>11.0</c:v>
                </c:pt>
                <c:pt idx="365">
                  <c:v>8.0</c:v>
                </c:pt>
                <c:pt idx="366">
                  <c:v>13.0</c:v>
                </c:pt>
                <c:pt idx="367">
                  <c:v>9.0</c:v>
                </c:pt>
                <c:pt idx="368">
                  <c:v>3.0</c:v>
                </c:pt>
                <c:pt idx="369">
                  <c:v>6.0</c:v>
                </c:pt>
                <c:pt idx="370">
                  <c:v>11.0</c:v>
                </c:pt>
                <c:pt idx="371">
                  <c:v>6.0</c:v>
                </c:pt>
                <c:pt idx="372">
                  <c:v>7.0</c:v>
                </c:pt>
                <c:pt idx="373">
                  <c:v>2.0</c:v>
                </c:pt>
                <c:pt idx="374">
                  <c:v>5.0</c:v>
                </c:pt>
                <c:pt idx="375">
                  <c:v>5.0</c:v>
                </c:pt>
                <c:pt idx="376">
                  <c:v>7.0</c:v>
                </c:pt>
                <c:pt idx="377">
                  <c:v>5.0</c:v>
                </c:pt>
                <c:pt idx="378">
                  <c:v>2.0</c:v>
                </c:pt>
                <c:pt idx="379">
                  <c:v>7.0</c:v>
                </c:pt>
                <c:pt idx="380">
                  <c:v>6.0</c:v>
                </c:pt>
                <c:pt idx="381">
                  <c:v>4.0</c:v>
                </c:pt>
                <c:pt idx="382">
                  <c:v>7.0</c:v>
                </c:pt>
                <c:pt idx="383">
                  <c:v>9.0</c:v>
                </c:pt>
                <c:pt idx="384">
                  <c:v>2.0</c:v>
                </c:pt>
                <c:pt idx="385">
                  <c:v>9.0</c:v>
                </c:pt>
                <c:pt idx="386">
                  <c:v>6.0</c:v>
                </c:pt>
                <c:pt idx="387">
                  <c:v>7.0</c:v>
                </c:pt>
                <c:pt idx="388">
                  <c:v>3.0</c:v>
                </c:pt>
                <c:pt idx="389">
                  <c:v>6.0</c:v>
                </c:pt>
                <c:pt idx="390">
                  <c:v>7.0</c:v>
                </c:pt>
                <c:pt idx="391">
                  <c:v>8.0</c:v>
                </c:pt>
                <c:pt idx="392">
                  <c:v>25.0</c:v>
                </c:pt>
                <c:pt idx="393">
                  <c:v>14.0</c:v>
                </c:pt>
                <c:pt idx="394">
                  <c:v>43.0</c:v>
                </c:pt>
                <c:pt idx="395">
                  <c:v>20.0</c:v>
                </c:pt>
                <c:pt idx="396">
                  <c:v>42.0</c:v>
                </c:pt>
                <c:pt idx="397">
                  <c:v>15.0</c:v>
                </c:pt>
                <c:pt idx="398">
                  <c:v>21.0</c:v>
                </c:pt>
                <c:pt idx="399">
                  <c:v>5.0</c:v>
                </c:pt>
                <c:pt idx="400">
                  <c:v>5.0</c:v>
                </c:pt>
                <c:pt idx="401">
                  <c:v>4.0</c:v>
                </c:pt>
                <c:pt idx="402">
                  <c:v>9.0</c:v>
                </c:pt>
                <c:pt idx="403">
                  <c:v>4.0</c:v>
                </c:pt>
                <c:pt idx="404">
                  <c:v>4.0</c:v>
                </c:pt>
                <c:pt idx="405">
                  <c:v>6.0</c:v>
                </c:pt>
                <c:pt idx="406">
                  <c:v>4.0</c:v>
                </c:pt>
                <c:pt idx="407">
                  <c:v>7.0</c:v>
                </c:pt>
                <c:pt idx="408">
                  <c:v>1.0</c:v>
                </c:pt>
                <c:pt idx="409">
                  <c:v>1.0</c:v>
                </c:pt>
                <c:pt idx="410">
                  <c:v>2.0</c:v>
                </c:pt>
                <c:pt idx="411">
                  <c:v>4.0</c:v>
                </c:pt>
                <c:pt idx="412">
                  <c:v>1.0</c:v>
                </c:pt>
                <c:pt idx="413">
                  <c:v>1.0</c:v>
                </c:pt>
                <c:pt idx="414">
                  <c:v>2.0</c:v>
                </c:pt>
                <c:pt idx="415">
                  <c:v>2.0</c:v>
                </c:pt>
                <c:pt idx="416">
                  <c:v>4.0</c:v>
                </c:pt>
                <c:pt idx="417">
                  <c:v>2.0</c:v>
                </c:pt>
                <c:pt idx="418">
                  <c:v>1.0</c:v>
                </c:pt>
                <c:pt idx="419">
                  <c:v>1.0</c:v>
                </c:pt>
                <c:pt idx="420">
                  <c:v>1.0</c:v>
                </c:pt>
                <c:pt idx="421">
                  <c:v>1.0</c:v>
                </c:pt>
                <c:pt idx="422">
                  <c:v>2.0</c:v>
                </c:pt>
                <c:pt idx="423">
                  <c:v>1.0</c:v>
                </c:pt>
                <c:pt idx="424">
                  <c:v>1.0</c:v>
                </c:pt>
                <c:pt idx="425">
                  <c:v>1.0</c:v>
                </c:pt>
                <c:pt idx="426">
                  <c:v>1.0</c:v>
                </c:pt>
                <c:pt idx="427">
                  <c:v>1.0</c:v>
                </c:pt>
                <c:pt idx="428">
                  <c:v>1.0</c:v>
                </c:pt>
                <c:pt idx="429">
                  <c:v>1.0</c:v>
                </c:pt>
                <c:pt idx="430">
                  <c:v>1.0</c:v>
                </c:pt>
                <c:pt idx="431">
                  <c:v>1.0</c:v>
                </c:pt>
                <c:pt idx="432">
                  <c:v>1.0</c:v>
                </c:pt>
                <c:pt idx="433">
                  <c:v>2.0</c:v>
                </c:pt>
                <c:pt idx="434">
                  <c:v>1.0</c:v>
                </c:pt>
                <c:pt idx="435">
                  <c:v>1.0</c:v>
                </c:pt>
                <c:pt idx="436">
                  <c:v>1.0</c:v>
                </c:pt>
                <c:pt idx="437">
                  <c:v>1.0</c:v>
                </c:pt>
                <c:pt idx="438">
                  <c:v>2.0</c:v>
                </c:pt>
                <c:pt idx="439">
                  <c:v>2.0</c:v>
                </c:pt>
                <c:pt idx="440">
                  <c:v>1.0</c:v>
                </c:pt>
                <c:pt idx="441">
                  <c:v>1.0</c:v>
                </c:pt>
                <c:pt idx="442">
                  <c:v>7.0</c:v>
                </c:pt>
                <c:pt idx="443">
                  <c:v>1.0</c:v>
                </c:pt>
                <c:pt idx="444">
                  <c:v>1.0</c:v>
                </c:pt>
                <c:pt idx="445">
                  <c:v>1.0</c:v>
                </c:pt>
                <c:pt idx="446">
                  <c:v>1.0</c:v>
                </c:pt>
                <c:pt idx="447">
                  <c:v>1.0</c:v>
                </c:pt>
                <c:pt idx="448">
                  <c:v>4.0</c:v>
                </c:pt>
                <c:pt idx="449">
                  <c:v>1.0</c:v>
                </c:pt>
                <c:pt idx="450">
                  <c:v>1.0</c:v>
                </c:pt>
                <c:pt idx="451">
                  <c:v>3.0</c:v>
                </c:pt>
                <c:pt idx="452">
                  <c:v>1.0</c:v>
                </c:pt>
                <c:pt idx="453">
                  <c:v>1.0</c:v>
                </c:pt>
                <c:pt idx="454">
                  <c:v>1.0</c:v>
                </c:pt>
                <c:pt idx="455">
                  <c:v>1.0</c:v>
                </c:pt>
                <c:pt idx="456">
                  <c:v>1.0</c:v>
                </c:pt>
                <c:pt idx="457">
                  <c:v>1.0</c:v>
                </c:pt>
                <c:pt idx="458">
                  <c:v>1.0</c:v>
                </c:pt>
                <c:pt idx="459">
                  <c:v>2.0</c:v>
                </c:pt>
                <c:pt idx="460">
                  <c:v>1.0</c:v>
                </c:pt>
                <c:pt idx="461">
                  <c:v>1.0</c:v>
                </c:pt>
                <c:pt idx="462">
                  <c:v>1.0</c:v>
                </c:pt>
                <c:pt idx="463">
                  <c:v>1.0</c:v>
                </c:pt>
                <c:pt idx="464">
                  <c:v>1.0</c:v>
                </c:pt>
                <c:pt idx="465">
                  <c:v>1.0</c:v>
                </c:pt>
                <c:pt idx="466">
                  <c:v>1.0</c:v>
                </c:pt>
                <c:pt idx="467">
                  <c:v>1.0</c:v>
                </c:pt>
                <c:pt idx="468">
                  <c:v>2.0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2.0</c:v>
                </c:pt>
                <c:pt idx="493">
                  <c:v>1.0</c:v>
                </c:pt>
                <c:pt idx="494">
                  <c:v>1.0</c:v>
                </c:pt>
                <c:pt idx="495">
                  <c:v>1.0</c:v>
                </c:pt>
                <c:pt idx="496">
                  <c:v>1.0</c:v>
                </c:pt>
                <c:pt idx="497">
                  <c:v>1.0</c:v>
                </c:pt>
                <c:pt idx="498">
                  <c:v>2.0</c:v>
                </c:pt>
                <c:pt idx="499">
                  <c:v>3.0</c:v>
                </c:pt>
                <c:pt idx="500">
                  <c:v>1.0</c:v>
                </c:pt>
                <c:pt idx="501">
                  <c:v>1.0</c:v>
                </c:pt>
                <c:pt idx="502">
                  <c:v>1.0</c:v>
                </c:pt>
                <c:pt idx="503">
                  <c:v>1.0</c:v>
                </c:pt>
                <c:pt idx="504">
                  <c:v>1.0</c:v>
                </c:pt>
                <c:pt idx="505">
                  <c:v>1.0</c:v>
                </c:pt>
                <c:pt idx="506">
                  <c:v>3.0</c:v>
                </c:pt>
                <c:pt idx="507">
                  <c:v>1.0</c:v>
                </c:pt>
                <c:pt idx="508">
                  <c:v>1.0</c:v>
                </c:pt>
                <c:pt idx="509">
                  <c:v>3.0</c:v>
                </c:pt>
                <c:pt idx="510">
                  <c:v>2.0</c:v>
                </c:pt>
                <c:pt idx="511">
                  <c:v>1.0</c:v>
                </c:pt>
                <c:pt idx="512">
                  <c:v>2.0</c:v>
                </c:pt>
                <c:pt idx="513">
                  <c:v>1.0</c:v>
                </c:pt>
                <c:pt idx="514">
                  <c:v>1.0</c:v>
                </c:pt>
                <c:pt idx="515">
                  <c:v>1.0</c:v>
                </c:pt>
                <c:pt idx="516">
                  <c:v>2.0</c:v>
                </c:pt>
                <c:pt idx="517">
                  <c:v>1.0</c:v>
                </c:pt>
                <c:pt idx="518">
                  <c:v>1.0</c:v>
                </c:pt>
                <c:pt idx="519">
                  <c:v>1.0</c:v>
                </c:pt>
                <c:pt idx="520">
                  <c:v>1.0</c:v>
                </c:pt>
                <c:pt idx="521">
                  <c:v>1.0</c:v>
                </c:pt>
                <c:pt idx="522">
                  <c:v>1.0</c:v>
                </c:pt>
                <c:pt idx="523">
                  <c:v>1.0</c:v>
                </c:pt>
                <c:pt idx="524">
                  <c:v>1.0</c:v>
                </c:pt>
                <c:pt idx="525">
                  <c:v>1.0</c:v>
                </c:pt>
                <c:pt idx="526">
                  <c:v>3.0</c:v>
                </c:pt>
                <c:pt idx="527">
                  <c:v>1.0</c:v>
                </c:pt>
                <c:pt idx="528">
                  <c:v>1.0</c:v>
                </c:pt>
                <c:pt idx="529">
                  <c:v>1.0</c:v>
                </c:pt>
                <c:pt idx="530">
                  <c:v>1.0</c:v>
                </c:pt>
                <c:pt idx="531">
                  <c:v>2.0</c:v>
                </c:pt>
                <c:pt idx="532">
                  <c:v>1.0</c:v>
                </c:pt>
                <c:pt idx="533">
                  <c:v>1.0</c:v>
                </c:pt>
                <c:pt idx="534">
                  <c:v>1.0</c:v>
                </c:pt>
                <c:pt idx="535">
                  <c:v>1.0</c:v>
                </c:pt>
                <c:pt idx="536">
                  <c:v>1.0</c:v>
                </c:pt>
                <c:pt idx="537">
                  <c:v>1.0</c:v>
                </c:pt>
                <c:pt idx="538">
                  <c:v>1.0</c:v>
                </c:pt>
                <c:pt idx="539">
                  <c:v>1.0</c:v>
                </c:pt>
                <c:pt idx="540">
                  <c:v>1.0</c:v>
                </c:pt>
                <c:pt idx="541">
                  <c:v>1.0</c:v>
                </c:pt>
                <c:pt idx="542">
                  <c:v>1.0</c:v>
                </c:pt>
                <c:pt idx="543">
                  <c:v>1.0</c:v>
                </c:pt>
                <c:pt idx="544">
                  <c:v>2.0</c:v>
                </c:pt>
                <c:pt idx="545">
                  <c:v>2.0</c:v>
                </c:pt>
                <c:pt idx="546">
                  <c:v>1.0</c:v>
                </c:pt>
                <c:pt idx="547">
                  <c:v>1.0</c:v>
                </c:pt>
                <c:pt idx="548">
                  <c:v>1.0</c:v>
                </c:pt>
                <c:pt idx="549">
                  <c:v>1.0</c:v>
                </c:pt>
                <c:pt idx="550">
                  <c:v>1.0</c:v>
                </c:pt>
                <c:pt idx="551">
                  <c:v>1.0</c:v>
                </c:pt>
                <c:pt idx="552">
                  <c:v>2.0</c:v>
                </c:pt>
                <c:pt idx="553">
                  <c:v>1.0</c:v>
                </c:pt>
                <c:pt idx="554">
                  <c:v>2.0</c:v>
                </c:pt>
                <c:pt idx="555">
                  <c:v>1.0</c:v>
                </c:pt>
                <c:pt idx="556">
                  <c:v>1.0</c:v>
                </c:pt>
                <c:pt idx="557">
                  <c:v>1.0</c:v>
                </c:pt>
                <c:pt idx="558">
                  <c:v>1.0</c:v>
                </c:pt>
                <c:pt idx="559">
                  <c:v>2.0</c:v>
                </c:pt>
                <c:pt idx="560">
                  <c:v>1.0</c:v>
                </c:pt>
                <c:pt idx="561">
                  <c:v>3.0</c:v>
                </c:pt>
                <c:pt idx="562">
                  <c:v>1.0</c:v>
                </c:pt>
                <c:pt idx="563">
                  <c:v>1.0</c:v>
                </c:pt>
                <c:pt idx="564">
                  <c:v>1.0</c:v>
                </c:pt>
                <c:pt idx="565">
                  <c:v>2.0</c:v>
                </c:pt>
                <c:pt idx="566">
                  <c:v>3.0</c:v>
                </c:pt>
                <c:pt idx="567">
                  <c:v>5.0</c:v>
                </c:pt>
                <c:pt idx="568">
                  <c:v>1.0</c:v>
                </c:pt>
                <c:pt idx="569">
                  <c:v>3.0</c:v>
                </c:pt>
                <c:pt idx="570">
                  <c:v>4.0</c:v>
                </c:pt>
                <c:pt idx="571">
                  <c:v>1.0</c:v>
                </c:pt>
                <c:pt idx="572">
                  <c:v>2.0</c:v>
                </c:pt>
                <c:pt idx="573">
                  <c:v>1.0</c:v>
                </c:pt>
                <c:pt idx="574">
                  <c:v>1.0</c:v>
                </c:pt>
                <c:pt idx="575">
                  <c:v>3.0</c:v>
                </c:pt>
                <c:pt idx="576">
                  <c:v>1.0</c:v>
                </c:pt>
                <c:pt idx="577">
                  <c:v>1.0</c:v>
                </c:pt>
                <c:pt idx="578">
                  <c:v>2.0</c:v>
                </c:pt>
                <c:pt idx="579">
                  <c:v>2.0</c:v>
                </c:pt>
                <c:pt idx="580">
                  <c:v>1.0</c:v>
                </c:pt>
                <c:pt idx="581">
                  <c:v>1.0</c:v>
                </c:pt>
                <c:pt idx="582">
                  <c:v>1.0</c:v>
                </c:pt>
                <c:pt idx="583">
                  <c:v>2.0</c:v>
                </c:pt>
                <c:pt idx="584">
                  <c:v>2.0</c:v>
                </c:pt>
                <c:pt idx="585">
                  <c:v>1.0</c:v>
                </c:pt>
                <c:pt idx="586">
                  <c:v>1.0</c:v>
                </c:pt>
                <c:pt idx="587">
                  <c:v>1.0</c:v>
                </c:pt>
                <c:pt idx="588">
                  <c:v>4.0</c:v>
                </c:pt>
                <c:pt idx="589">
                  <c:v>5.0</c:v>
                </c:pt>
                <c:pt idx="590">
                  <c:v>2.0</c:v>
                </c:pt>
                <c:pt idx="591">
                  <c:v>2.0</c:v>
                </c:pt>
                <c:pt idx="592">
                  <c:v>3.0</c:v>
                </c:pt>
                <c:pt idx="593">
                  <c:v>4.0</c:v>
                </c:pt>
                <c:pt idx="594">
                  <c:v>1.0</c:v>
                </c:pt>
                <c:pt idx="595">
                  <c:v>3.0</c:v>
                </c:pt>
                <c:pt idx="596">
                  <c:v>1.0</c:v>
                </c:pt>
                <c:pt idx="597">
                  <c:v>3.0</c:v>
                </c:pt>
                <c:pt idx="598">
                  <c:v>2.0</c:v>
                </c:pt>
                <c:pt idx="599">
                  <c:v>2.0</c:v>
                </c:pt>
                <c:pt idx="600">
                  <c:v>1.0</c:v>
                </c:pt>
                <c:pt idx="601">
                  <c:v>3.0</c:v>
                </c:pt>
                <c:pt idx="602">
                  <c:v>2.0</c:v>
                </c:pt>
                <c:pt idx="603">
                  <c:v>1.0</c:v>
                </c:pt>
                <c:pt idx="604">
                  <c:v>2.0</c:v>
                </c:pt>
                <c:pt idx="605">
                  <c:v>1.0</c:v>
                </c:pt>
                <c:pt idx="606">
                  <c:v>2.0</c:v>
                </c:pt>
                <c:pt idx="607">
                  <c:v>1.0</c:v>
                </c:pt>
              </c:numCache>
            </c:numRef>
          </c:yVal>
        </c:ser>
        <c:axId val="423721320"/>
        <c:axId val="423745416"/>
      </c:scatterChart>
      <c:valAx>
        <c:axId val="423721320"/>
        <c:scaling>
          <c:orientation val="minMax"/>
          <c:max val="30.0"/>
          <c:min val="-30.0"/>
        </c:scaling>
        <c:axPos val="b"/>
        <c:title>
          <c:tx>
            <c:rich>
              <a:bodyPr/>
              <a:lstStyle/>
              <a:p>
                <a:pPr>
                  <a:defRPr/>
                </a:pPr>
                <a:r>
                  <a:rPr lang="en-US"/>
                  <a:t>Years older the husband is</a:t>
                </a:r>
              </a:p>
            </c:rich>
          </c:tx>
          <c:layout>
            <c:manualLayout>
              <c:xMode val="edge"/>
              <c:yMode val="edge"/>
              <c:x val="0.383486496214586"/>
              <c:y val="0.90614850934035"/>
            </c:manualLayout>
          </c:layout>
          <c:spPr>
            <a:noFill/>
            <a:ln w="25400">
              <a:noFill/>
            </a:ln>
          </c:spPr>
        </c:title>
        <c:numFmt formatCode="General" sourceLinked="1"/>
        <c:tickLblPos val="nextTo"/>
        <c:spPr>
          <a:ln w="3175">
            <a:solidFill>
              <a:srgbClr val="000000"/>
            </a:solidFill>
            <a:prstDash val="solid"/>
          </a:ln>
        </c:spPr>
        <c:txPr>
          <a:bodyPr rot="0" vert="horz"/>
          <a:lstStyle/>
          <a:p>
            <a:pPr>
              <a:defRPr/>
            </a:pPr>
            <a:endParaRPr lang="en-US"/>
          </a:p>
        </c:txPr>
        <c:crossAx val="423745416"/>
        <c:crosses val="autoZero"/>
        <c:crossBetween val="midCat"/>
      </c:valAx>
      <c:valAx>
        <c:axId val="423745416"/>
        <c:scaling>
          <c:orientation val="minMax"/>
        </c:scaling>
        <c:axPos val="l"/>
        <c:majorGridlines>
          <c:spPr>
            <a:ln w="3175">
              <a:solidFill>
                <a:srgbClr val="000000"/>
              </a:solidFill>
              <a:prstDash val="solid"/>
            </a:ln>
          </c:spPr>
        </c:majorGridlines>
        <c:title>
          <c:tx>
            <c:rich>
              <a:bodyPr/>
              <a:lstStyle/>
              <a:p>
                <a:pPr>
                  <a:defRPr/>
                </a:pPr>
                <a:r>
                  <a:rPr lang="en-US"/>
                  <a:t>Number of occurances</a:t>
                </a:r>
              </a:p>
            </c:rich>
          </c:tx>
          <c:layout>
            <c:manualLayout>
              <c:xMode val="edge"/>
              <c:yMode val="edge"/>
              <c:x val="0.0238532270372709"/>
              <c:y val="0.317151978269123"/>
            </c:manualLayout>
          </c:layout>
          <c:spPr>
            <a:noFill/>
            <a:ln w="25400">
              <a:noFill/>
            </a:ln>
          </c:spPr>
        </c:title>
        <c:numFmt formatCode="General" sourceLinked="1"/>
        <c:tickLblPos val="nextTo"/>
        <c:spPr>
          <a:ln w="3175">
            <a:solidFill>
              <a:srgbClr val="000000"/>
            </a:solidFill>
            <a:prstDash val="solid"/>
          </a:ln>
        </c:spPr>
        <c:txPr>
          <a:bodyPr rot="0" vert="horz"/>
          <a:lstStyle/>
          <a:p>
            <a:pPr>
              <a:defRPr/>
            </a:pPr>
            <a:endParaRPr lang="en-US"/>
          </a:p>
        </c:txPr>
        <c:crossAx val="423721320"/>
        <c:crosses val="autoZero"/>
        <c:crossBetween val="midCat"/>
      </c:valAx>
      <c:spPr>
        <a:noFill/>
        <a:ln w="12700">
          <a:solidFill>
            <a:srgbClr val="808080"/>
          </a:solidFill>
          <a:prstDash val="solid"/>
        </a:ln>
      </c:spPr>
    </c:plotArea>
    <c:plotVisOnly val="1"/>
    <c:dispBlanksAs val="gap"/>
  </c:chart>
  <c:spPr>
    <a:solidFill>
      <a:schemeClr val="accent5">
        <a:lumMod val="20000"/>
        <a:lumOff val="80000"/>
      </a:schemeClr>
    </a:solidFill>
    <a:ln w="3175">
      <a:solidFill>
        <a:srgbClr val="000000"/>
      </a:solidFill>
      <a:prstDash val="solid"/>
    </a:ln>
  </c:spPr>
  <c:txPr>
    <a:bodyPr/>
    <a:lstStyle/>
    <a:p>
      <a:pPr>
        <a:defRPr sz="1400" b="0" i="0" u="none" strike="noStrike" baseline="0">
          <a:solidFill>
            <a:srgbClr val="000000"/>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a:t>Distribution of death ages</a:t>
            </a:r>
          </a:p>
        </c:rich>
      </c:tx>
      <c:layout>
        <c:manualLayout>
          <c:xMode val="edge"/>
          <c:yMode val="edge"/>
          <c:x val="0.364150943396226"/>
          <c:y val="0.032258064516129"/>
        </c:manualLayout>
      </c:layout>
      <c:spPr>
        <a:noFill/>
        <a:ln w="25400">
          <a:noFill/>
        </a:ln>
      </c:spPr>
    </c:title>
    <c:plotArea>
      <c:layout>
        <c:manualLayout>
          <c:layoutTarget val="inner"/>
          <c:xMode val="edge"/>
          <c:yMode val="edge"/>
          <c:x val="0.124528301886792"/>
          <c:y val="0.138709732039808"/>
          <c:w val="0.80754716981132"/>
          <c:h val="0.70000027564275"/>
        </c:manualLayout>
      </c:layout>
      <c:scatterChart>
        <c:scatterStyle val="lineMarker"/>
        <c:ser>
          <c:idx val="1"/>
          <c:order val="1"/>
          <c:tx>
            <c:strRef>
              <c:f>father_age!$F$1</c:f>
            </c:strRef>
          </c:tx>
          <c:spPr>
            <a:ln w="12700">
              <a:solidFill>
                <a:schemeClr val="tx1"/>
              </a:solidFill>
              <a:prstDash val="solid"/>
            </a:ln>
          </c:spPr>
          <c:xVal>
            <c:numRef>
              <c:f>father_age!$E$3:$E$610</c:f>
            </c:numRef>
          </c:xVal>
          <c:yVal>
            <c:numRef>
              <c:f>father_age!$F$3:$F$610</c:f>
            </c:numRef>
          </c:yVal>
        </c:ser>
        <c:ser>
          <c:idx val="0"/>
          <c:order val="0"/>
          <c:tx>
            <c:v>Male Death Age</c:v>
          </c:tx>
          <c:spPr>
            <a:ln w="12700">
              <a:solidFill>
                <a:schemeClr val="tx1"/>
              </a:solidFill>
              <a:prstDash val="solid"/>
            </a:ln>
          </c:spPr>
          <c:marker>
            <c:symbol val="diamond"/>
            <c:size val="5"/>
            <c:spPr>
              <a:solidFill>
                <a:schemeClr val="tx1"/>
              </a:solidFill>
              <a:ln>
                <a:solidFill>
                  <a:schemeClr val="tx1"/>
                </a:solidFill>
                <a:prstDash val="solid"/>
              </a:ln>
            </c:spPr>
          </c:marker>
          <c:xVal>
            <c:numRef>
              <c:f>father_age!$G$3:$G$704</c:f>
              <c:numCache>
                <c:formatCode>General</c:formatCode>
                <c:ptCount val="702"/>
                <c:pt idx="0">
                  <c:v>-1958.0</c:v>
                </c:pt>
                <c:pt idx="1">
                  <c:v>-1957.0</c:v>
                </c:pt>
                <c:pt idx="2">
                  <c:v>-1930.0</c:v>
                </c:pt>
                <c:pt idx="3">
                  <c:v>-1924.0</c:v>
                </c:pt>
                <c:pt idx="4">
                  <c:v>-1922.0</c:v>
                </c:pt>
                <c:pt idx="5">
                  <c:v>-1920.0</c:v>
                </c:pt>
                <c:pt idx="6">
                  <c:v>-1919.0</c:v>
                </c:pt>
                <c:pt idx="7">
                  <c:v>-1916.0</c:v>
                </c:pt>
                <c:pt idx="8">
                  <c:v>-1913.0</c:v>
                </c:pt>
                <c:pt idx="9">
                  <c:v>-1912.0</c:v>
                </c:pt>
                <c:pt idx="10">
                  <c:v>-1910.0</c:v>
                </c:pt>
                <c:pt idx="11">
                  <c:v>-1909.0</c:v>
                </c:pt>
                <c:pt idx="12">
                  <c:v>-1908.0</c:v>
                </c:pt>
                <c:pt idx="13">
                  <c:v>-1907.0</c:v>
                </c:pt>
                <c:pt idx="14">
                  <c:v>-1906.0</c:v>
                </c:pt>
                <c:pt idx="15">
                  <c:v>-1905.0</c:v>
                </c:pt>
                <c:pt idx="16">
                  <c:v>-1904.0</c:v>
                </c:pt>
                <c:pt idx="17">
                  <c:v>-1903.0</c:v>
                </c:pt>
                <c:pt idx="18">
                  <c:v>-1902.0</c:v>
                </c:pt>
                <c:pt idx="19">
                  <c:v>-1900.0</c:v>
                </c:pt>
                <c:pt idx="20">
                  <c:v>-1899.0</c:v>
                </c:pt>
                <c:pt idx="21">
                  <c:v>-1898.0</c:v>
                </c:pt>
                <c:pt idx="22">
                  <c:v>-1897.0</c:v>
                </c:pt>
                <c:pt idx="23">
                  <c:v>-1896.0</c:v>
                </c:pt>
                <c:pt idx="24">
                  <c:v>-1894.0</c:v>
                </c:pt>
                <c:pt idx="25">
                  <c:v>-1891.0</c:v>
                </c:pt>
                <c:pt idx="26">
                  <c:v>-1890.0</c:v>
                </c:pt>
                <c:pt idx="27">
                  <c:v>-1889.0</c:v>
                </c:pt>
                <c:pt idx="28">
                  <c:v>-1888.0</c:v>
                </c:pt>
                <c:pt idx="29">
                  <c:v>-1887.0</c:v>
                </c:pt>
                <c:pt idx="30">
                  <c:v>-1886.0</c:v>
                </c:pt>
                <c:pt idx="31">
                  <c:v>-1884.0</c:v>
                </c:pt>
                <c:pt idx="32">
                  <c:v>-1883.0</c:v>
                </c:pt>
                <c:pt idx="33">
                  <c:v>-1882.0</c:v>
                </c:pt>
                <c:pt idx="34">
                  <c:v>-1881.0</c:v>
                </c:pt>
                <c:pt idx="35">
                  <c:v>-1880.0</c:v>
                </c:pt>
                <c:pt idx="36">
                  <c:v>-1879.0</c:v>
                </c:pt>
                <c:pt idx="37">
                  <c:v>-1877.0</c:v>
                </c:pt>
                <c:pt idx="38">
                  <c:v>-1875.0</c:v>
                </c:pt>
                <c:pt idx="39">
                  <c:v>-1874.0</c:v>
                </c:pt>
                <c:pt idx="40">
                  <c:v>-1873.0</c:v>
                </c:pt>
                <c:pt idx="41">
                  <c:v>-1871.0</c:v>
                </c:pt>
                <c:pt idx="42">
                  <c:v>-1868.0</c:v>
                </c:pt>
                <c:pt idx="43">
                  <c:v>-1865.0</c:v>
                </c:pt>
                <c:pt idx="44">
                  <c:v>-1864.0</c:v>
                </c:pt>
                <c:pt idx="45">
                  <c:v>-1862.0</c:v>
                </c:pt>
                <c:pt idx="46">
                  <c:v>-1861.0</c:v>
                </c:pt>
                <c:pt idx="47">
                  <c:v>-1860.0</c:v>
                </c:pt>
                <c:pt idx="48">
                  <c:v>-1859.0</c:v>
                </c:pt>
                <c:pt idx="49">
                  <c:v>-1856.0</c:v>
                </c:pt>
                <c:pt idx="50">
                  <c:v>-1855.0</c:v>
                </c:pt>
                <c:pt idx="51">
                  <c:v>-1854.0</c:v>
                </c:pt>
                <c:pt idx="52">
                  <c:v>-1852.0</c:v>
                </c:pt>
                <c:pt idx="53">
                  <c:v>-1850.0</c:v>
                </c:pt>
                <c:pt idx="54">
                  <c:v>-1849.0</c:v>
                </c:pt>
                <c:pt idx="55">
                  <c:v>-1848.0</c:v>
                </c:pt>
                <c:pt idx="56">
                  <c:v>-1846.0</c:v>
                </c:pt>
                <c:pt idx="57">
                  <c:v>-1845.0</c:v>
                </c:pt>
                <c:pt idx="58">
                  <c:v>-1843.0</c:v>
                </c:pt>
                <c:pt idx="59">
                  <c:v>-1842.0</c:v>
                </c:pt>
                <c:pt idx="60">
                  <c:v>-1841.0</c:v>
                </c:pt>
                <c:pt idx="61">
                  <c:v>-1839.0</c:v>
                </c:pt>
                <c:pt idx="62">
                  <c:v>-1837.0</c:v>
                </c:pt>
                <c:pt idx="63">
                  <c:v>-1836.0</c:v>
                </c:pt>
                <c:pt idx="64">
                  <c:v>-1834.0</c:v>
                </c:pt>
                <c:pt idx="65">
                  <c:v>-1828.0</c:v>
                </c:pt>
                <c:pt idx="66">
                  <c:v>-1827.0</c:v>
                </c:pt>
                <c:pt idx="67">
                  <c:v>-1826.0</c:v>
                </c:pt>
                <c:pt idx="68">
                  <c:v>-1824.0</c:v>
                </c:pt>
                <c:pt idx="69">
                  <c:v>-1822.0</c:v>
                </c:pt>
                <c:pt idx="70">
                  <c:v>-1821.0</c:v>
                </c:pt>
                <c:pt idx="71">
                  <c:v>-1815.0</c:v>
                </c:pt>
                <c:pt idx="72">
                  <c:v>-1811.0</c:v>
                </c:pt>
                <c:pt idx="73">
                  <c:v>-1809.0</c:v>
                </c:pt>
                <c:pt idx="74">
                  <c:v>-1808.0</c:v>
                </c:pt>
                <c:pt idx="75">
                  <c:v>-1807.0</c:v>
                </c:pt>
                <c:pt idx="76">
                  <c:v>-1806.0</c:v>
                </c:pt>
                <c:pt idx="77">
                  <c:v>-1802.0</c:v>
                </c:pt>
                <c:pt idx="78">
                  <c:v>-1795.0</c:v>
                </c:pt>
                <c:pt idx="79">
                  <c:v>-1792.0</c:v>
                </c:pt>
                <c:pt idx="80">
                  <c:v>-1788.0</c:v>
                </c:pt>
                <c:pt idx="81">
                  <c:v>-1781.0</c:v>
                </c:pt>
                <c:pt idx="82">
                  <c:v>-1779.0</c:v>
                </c:pt>
                <c:pt idx="83">
                  <c:v>-1778.0</c:v>
                </c:pt>
                <c:pt idx="84">
                  <c:v>-1777.0</c:v>
                </c:pt>
                <c:pt idx="85">
                  <c:v>-1772.0</c:v>
                </c:pt>
                <c:pt idx="86">
                  <c:v>-1767.0</c:v>
                </c:pt>
                <c:pt idx="87">
                  <c:v>-1765.0</c:v>
                </c:pt>
                <c:pt idx="88">
                  <c:v>-1764.0</c:v>
                </c:pt>
                <c:pt idx="89">
                  <c:v>-1762.0</c:v>
                </c:pt>
                <c:pt idx="90">
                  <c:v>-1757.0</c:v>
                </c:pt>
                <c:pt idx="91">
                  <c:v>-1755.0</c:v>
                </c:pt>
                <c:pt idx="92">
                  <c:v>-1752.0</c:v>
                </c:pt>
                <c:pt idx="93">
                  <c:v>-1751.0</c:v>
                </c:pt>
                <c:pt idx="94">
                  <c:v>-1750.0</c:v>
                </c:pt>
                <c:pt idx="95">
                  <c:v>-1749.0</c:v>
                </c:pt>
                <c:pt idx="96">
                  <c:v>-1747.0</c:v>
                </c:pt>
                <c:pt idx="97">
                  <c:v>-1746.0</c:v>
                </c:pt>
                <c:pt idx="98">
                  <c:v>-1745.0</c:v>
                </c:pt>
                <c:pt idx="99">
                  <c:v>-1737.0</c:v>
                </c:pt>
                <c:pt idx="100">
                  <c:v>-1733.0</c:v>
                </c:pt>
                <c:pt idx="101">
                  <c:v>-1732.0</c:v>
                </c:pt>
                <c:pt idx="102">
                  <c:v>-1731.0</c:v>
                </c:pt>
                <c:pt idx="103">
                  <c:v>-1730.0</c:v>
                </c:pt>
                <c:pt idx="104">
                  <c:v>-1728.0</c:v>
                </c:pt>
                <c:pt idx="105">
                  <c:v>-1727.0</c:v>
                </c:pt>
                <c:pt idx="106">
                  <c:v>-1724.0</c:v>
                </c:pt>
                <c:pt idx="107">
                  <c:v>-1721.0</c:v>
                </c:pt>
                <c:pt idx="108">
                  <c:v>-1720.0</c:v>
                </c:pt>
                <c:pt idx="109">
                  <c:v>-1719.0</c:v>
                </c:pt>
                <c:pt idx="110">
                  <c:v>-1718.0</c:v>
                </c:pt>
                <c:pt idx="111">
                  <c:v>-1714.0</c:v>
                </c:pt>
                <c:pt idx="112">
                  <c:v>-1713.0</c:v>
                </c:pt>
                <c:pt idx="113">
                  <c:v>-1710.0</c:v>
                </c:pt>
                <c:pt idx="114">
                  <c:v>-1708.0</c:v>
                </c:pt>
                <c:pt idx="115">
                  <c:v>-1707.0</c:v>
                </c:pt>
                <c:pt idx="116">
                  <c:v>-1706.0</c:v>
                </c:pt>
                <c:pt idx="117">
                  <c:v>-1705.0</c:v>
                </c:pt>
                <c:pt idx="118">
                  <c:v>-1704.0</c:v>
                </c:pt>
                <c:pt idx="119">
                  <c:v>-1703.0</c:v>
                </c:pt>
                <c:pt idx="120">
                  <c:v>-1700.0</c:v>
                </c:pt>
                <c:pt idx="121">
                  <c:v>-1696.0</c:v>
                </c:pt>
                <c:pt idx="122">
                  <c:v>-1695.0</c:v>
                </c:pt>
                <c:pt idx="123">
                  <c:v>-1690.0</c:v>
                </c:pt>
                <c:pt idx="124">
                  <c:v>-1689.0</c:v>
                </c:pt>
                <c:pt idx="125">
                  <c:v>-1687.0</c:v>
                </c:pt>
                <c:pt idx="126">
                  <c:v>-1686.0</c:v>
                </c:pt>
                <c:pt idx="127">
                  <c:v>-1685.0</c:v>
                </c:pt>
                <c:pt idx="128">
                  <c:v>-1684.0</c:v>
                </c:pt>
                <c:pt idx="129">
                  <c:v>-1677.0</c:v>
                </c:pt>
                <c:pt idx="130">
                  <c:v>-1676.0</c:v>
                </c:pt>
                <c:pt idx="131">
                  <c:v>-1675.0</c:v>
                </c:pt>
                <c:pt idx="132">
                  <c:v>-1670.0</c:v>
                </c:pt>
                <c:pt idx="133">
                  <c:v>-1669.0</c:v>
                </c:pt>
                <c:pt idx="134">
                  <c:v>-1667.0</c:v>
                </c:pt>
                <c:pt idx="135">
                  <c:v>-1666.0</c:v>
                </c:pt>
                <c:pt idx="136">
                  <c:v>-1665.0</c:v>
                </c:pt>
                <c:pt idx="137">
                  <c:v>-1664.0</c:v>
                </c:pt>
                <c:pt idx="138">
                  <c:v>-1663.0</c:v>
                </c:pt>
                <c:pt idx="139">
                  <c:v>-1662.0</c:v>
                </c:pt>
                <c:pt idx="140">
                  <c:v>-1659.0</c:v>
                </c:pt>
                <c:pt idx="141">
                  <c:v>-1658.0</c:v>
                </c:pt>
                <c:pt idx="142">
                  <c:v>-1657.0</c:v>
                </c:pt>
                <c:pt idx="143">
                  <c:v>-1656.0</c:v>
                </c:pt>
                <c:pt idx="144">
                  <c:v>-1653.0</c:v>
                </c:pt>
                <c:pt idx="145">
                  <c:v>-1651.0</c:v>
                </c:pt>
                <c:pt idx="146">
                  <c:v>-1650.0</c:v>
                </c:pt>
                <c:pt idx="147">
                  <c:v>-1642.0</c:v>
                </c:pt>
                <c:pt idx="148">
                  <c:v>-1640.0</c:v>
                </c:pt>
                <c:pt idx="149">
                  <c:v>-1639.0</c:v>
                </c:pt>
                <c:pt idx="150">
                  <c:v>-1637.0</c:v>
                </c:pt>
                <c:pt idx="151">
                  <c:v>-1636.0</c:v>
                </c:pt>
                <c:pt idx="152">
                  <c:v>-1633.0</c:v>
                </c:pt>
                <c:pt idx="153">
                  <c:v>-1632.0</c:v>
                </c:pt>
                <c:pt idx="154">
                  <c:v>-1630.0</c:v>
                </c:pt>
                <c:pt idx="155">
                  <c:v>-1629.0</c:v>
                </c:pt>
                <c:pt idx="156">
                  <c:v>-1628.0</c:v>
                </c:pt>
                <c:pt idx="157">
                  <c:v>-1626.0</c:v>
                </c:pt>
                <c:pt idx="158">
                  <c:v>-1624.0</c:v>
                </c:pt>
                <c:pt idx="159">
                  <c:v>-1623.0</c:v>
                </c:pt>
                <c:pt idx="160">
                  <c:v>-1622.0</c:v>
                </c:pt>
                <c:pt idx="161">
                  <c:v>-1621.0</c:v>
                </c:pt>
                <c:pt idx="162">
                  <c:v>-1619.0</c:v>
                </c:pt>
                <c:pt idx="163">
                  <c:v>-1610.0</c:v>
                </c:pt>
                <c:pt idx="164">
                  <c:v>-1606.0</c:v>
                </c:pt>
                <c:pt idx="165">
                  <c:v>-1605.0</c:v>
                </c:pt>
                <c:pt idx="166">
                  <c:v>-1604.0</c:v>
                </c:pt>
                <c:pt idx="167">
                  <c:v>-1601.0</c:v>
                </c:pt>
                <c:pt idx="168">
                  <c:v>-1600.0</c:v>
                </c:pt>
                <c:pt idx="169">
                  <c:v>-1599.0</c:v>
                </c:pt>
                <c:pt idx="170">
                  <c:v>-1598.0</c:v>
                </c:pt>
                <c:pt idx="171">
                  <c:v>-1596.0</c:v>
                </c:pt>
                <c:pt idx="172">
                  <c:v>-1594.0</c:v>
                </c:pt>
                <c:pt idx="173">
                  <c:v>-1587.0</c:v>
                </c:pt>
                <c:pt idx="174">
                  <c:v>-1584.0</c:v>
                </c:pt>
                <c:pt idx="175">
                  <c:v>-1580.0</c:v>
                </c:pt>
                <c:pt idx="176">
                  <c:v>-1578.0</c:v>
                </c:pt>
                <c:pt idx="177">
                  <c:v>-1576.0</c:v>
                </c:pt>
                <c:pt idx="178">
                  <c:v>-1574.0</c:v>
                </c:pt>
                <c:pt idx="179">
                  <c:v>-1572.0</c:v>
                </c:pt>
                <c:pt idx="180">
                  <c:v>-1570.0</c:v>
                </c:pt>
                <c:pt idx="181">
                  <c:v>-1568.0</c:v>
                </c:pt>
                <c:pt idx="182">
                  <c:v>-1566.0</c:v>
                </c:pt>
                <c:pt idx="183">
                  <c:v>-1557.0</c:v>
                </c:pt>
                <c:pt idx="184">
                  <c:v>-1556.0</c:v>
                </c:pt>
                <c:pt idx="185">
                  <c:v>-1555.0</c:v>
                </c:pt>
                <c:pt idx="186">
                  <c:v>-1554.0</c:v>
                </c:pt>
                <c:pt idx="187">
                  <c:v>-1546.0</c:v>
                </c:pt>
                <c:pt idx="188">
                  <c:v>-1538.0</c:v>
                </c:pt>
                <c:pt idx="189">
                  <c:v>-1500.0</c:v>
                </c:pt>
                <c:pt idx="190">
                  <c:v>-1485.0</c:v>
                </c:pt>
                <c:pt idx="191">
                  <c:v>-1421.0</c:v>
                </c:pt>
                <c:pt idx="192">
                  <c:v>-1248.0</c:v>
                </c:pt>
                <c:pt idx="193">
                  <c:v>-1236.0</c:v>
                </c:pt>
                <c:pt idx="194">
                  <c:v>-1230.0</c:v>
                </c:pt>
                <c:pt idx="195">
                  <c:v>-1045.0</c:v>
                </c:pt>
                <c:pt idx="196">
                  <c:v>-1003.0</c:v>
                </c:pt>
                <c:pt idx="197">
                  <c:v>-994.0</c:v>
                </c:pt>
                <c:pt idx="198">
                  <c:v>-974.0</c:v>
                </c:pt>
                <c:pt idx="199">
                  <c:v>-946.0</c:v>
                </c:pt>
                <c:pt idx="200">
                  <c:v>-945.0</c:v>
                </c:pt>
                <c:pt idx="201">
                  <c:v>-937.0</c:v>
                </c:pt>
                <c:pt idx="202">
                  <c:v>-933.0</c:v>
                </c:pt>
                <c:pt idx="203">
                  <c:v>-932.0</c:v>
                </c:pt>
                <c:pt idx="204">
                  <c:v>-925.0</c:v>
                </c:pt>
                <c:pt idx="205">
                  <c:v>-924.0</c:v>
                </c:pt>
                <c:pt idx="206">
                  <c:v>-923.0</c:v>
                </c:pt>
                <c:pt idx="207">
                  <c:v>-919.0</c:v>
                </c:pt>
                <c:pt idx="208">
                  <c:v>-904.0</c:v>
                </c:pt>
                <c:pt idx="209">
                  <c:v>-903.0</c:v>
                </c:pt>
                <c:pt idx="210">
                  <c:v>-878.0</c:v>
                </c:pt>
                <c:pt idx="211">
                  <c:v>-860.0</c:v>
                </c:pt>
                <c:pt idx="212">
                  <c:v>-840.0</c:v>
                </c:pt>
                <c:pt idx="213">
                  <c:v>-828.0</c:v>
                </c:pt>
                <c:pt idx="214">
                  <c:v>-747.0</c:v>
                </c:pt>
                <c:pt idx="215">
                  <c:v>-517.0</c:v>
                </c:pt>
                <c:pt idx="216">
                  <c:v>-429.0</c:v>
                </c:pt>
                <c:pt idx="217">
                  <c:v>-405.0</c:v>
                </c:pt>
                <c:pt idx="218">
                  <c:v>-366.0</c:v>
                </c:pt>
                <c:pt idx="219">
                  <c:v>-300.0</c:v>
                </c:pt>
                <c:pt idx="220">
                  <c:v>-291.0</c:v>
                </c:pt>
                <c:pt idx="221">
                  <c:v>-290.0</c:v>
                </c:pt>
                <c:pt idx="222">
                  <c:v>-270.0</c:v>
                </c:pt>
                <c:pt idx="223">
                  <c:v>-259.0</c:v>
                </c:pt>
                <c:pt idx="224">
                  <c:v>-257.0</c:v>
                </c:pt>
                <c:pt idx="225">
                  <c:v>-250.0</c:v>
                </c:pt>
                <c:pt idx="226">
                  <c:v>-242.0</c:v>
                </c:pt>
                <c:pt idx="227">
                  <c:v>-231.0</c:v>
                </c:pt>
                <c:pt idx="228">
                  <c:v>-227.0</c:v>
                </c:pt>
                <c:pt idx="229">
                  <c:v>-223.0</c:v>
                </c:pt>
                <c:pt idx="230">
                  <c:v>-206.0</c:v>
                </c:pt>
                <c:pt idx="231">
                  <c:v>-201.0</c:v>
                </c:pt>
                <c:pt idx="232">
                  <c:v>-200.0</c:v>
                </c:pt>
                <c:pt idx="233">
                  <c:v>-198.0</c:v>
                </c:pt>
                <c:pt idx="234">
                  <c:v>-196.0</c:v>
                </c:pt>
                <c:pt idx="235">
                  <c:v>-191.0</c:v>
                </c:pt>
                <c:pt idx="236">
                  <c:v>-183.0</c:v>
                </c:pt>
                <c:pt idx="237">
                  <c:v>-177.0</c:v>
                </c:pt>
                <c:pt idx="238">
                  <c:v>-167.0</c:v>
                </c:pt>
                <c:pt idx="239">
                  <c:v>-162.0</c:v>
                </c:pt>
                <c:pt idx="240">
                  <c:v>-157.0</c:v>
                </c:pt>
                <c:pt idx="241">
                  <c:v>-149.0</c:v>
                </c:pt>
                <c:pt idx="242">
                  <c:v>-142.0</c:v>
                </c:pt>
                <c:pt idx="243">
                  <c:v>-140.0</c:v>
                </c:pt>
                <c:pt idx="244">
                  <c:v>-137.0</c:v>
                </c:pt>
                <c:pt idx="245">
                  <c:v>-134.0</c:v>
                </c:pt>
                <c:pt idx="246">
                  <c:v>-131.0</c:v>
                </c:pt>
                <c:pt idx="247">
                  <c:v>-128.0</c:v>
                </c:pt>
                <c:pt idx="248">
                  <c:v>-127.0</c:v>
                </c:pt>
                <c:pt idx="249">
                  <c:v>-125.0</c:v>
                </c:pt>
                <c:pt idx="250">
                  <c:v>-123.0</c:v>
                </c:pt>
                <c:pt idx="251">
                  <c:v>-120.0</c:v>
                </c:pt>
                <c:pt idx="252">
                  <c:v>-117.0</c:v>
                </c:pt>
                <c:pt idx="253">
                  <c:v>-105.0</c:v>
                </c:pt>
                <c:pt idx="254">
                  <c:v>-102.0</c:v>
                </c:pt>
                <c:pt idx="255">
                  <c:v>-101.0</c:v>
                </c:pt>
                <c:pt idx="256">
                  <c:v>-100.0</c:v>
                </c:pt>
                <c:pt idx="257">
                  <c:v>-99.0</c:v>
                </c:pt>
                <c:pt idx="258">
                  <c:v>-97.0</c:v>
                </c:pt>
                <c:pt idx="259">
                  <c:v>-93.0</c:v>
                </c:pt>
                <c:pt idx="260">
                  <c:v>-90.0</c:v>
                </c:pt>
                <c:pt idx="261">
                  <c:v>-88.0</c:v>
                </c:pt>
                <c:pt idx="262">
                  <c:v>-80.0</c:v>
                </c:pt>
                <c:pt idx="263">
                  <c:v>-79.0</c:v>
                </c:pt>
                <c:pt idx="264">
                  <c:v>-78.0</c:v>
                </c:pt>
                <c:pt idx="265">
                  <c:v>-76.0</c:v>
                </c:pt>
                <c:pt idx="266">
                  <c:v>-75.0</c:v>
                </c:pt>
                <c:pt idx="267">
                  <c:v>-72.0</c:v>
                </c:pt>
                <c:pt idx="268">
                  <c:v>-71.0</c:v>
                </c:pt>
                <c:pt idx="269">
                  <c:v>-70.0</c:v>
                </c:pt>
                <c:pt idx="270">
                  <c:v>-69.0</c:v>
                </c:pt>
                <c:pt idx="271">
                  <c:v>-67.0</c:v>
                </c:pt>
                <c:pt idx="272">
                  <c:v>-66.0</c:v>
                </c:pt>
                <c:pt idx="273">
                  <c:v>-65.0</c:v>
                </c:pt>
                <c:pt idx="274">
                  <c:v>-64.0</c:v>
                </c:pt>
                <c:pt idx="275">
                  <c:v>-63.0</c:v>
                </c:pt>
                <c:pt idx="276">
                  <c:v>-61.0</c:v>
                </c:pt>
                <c:pt idx="277">
                  <c:v>-60.0</c:v>
                </c:pt>
                <c:pt idx="278">
                  <c:v>-59.0</c:v>
                </c:pt>
                <c:pt idx="279">
                  <c:v>-58.0</c:v>
                </c:pt>
                <c:pt idx="280">
                  <c:v>-56.0</c:v>
                </c:pt>
                <c:pt idx="281">
                  <c:v>-55.0</c:v>
                </c:pt>
                <c:pt idx="282">
                  <c:v>-54.0</c:v>
                </c:pt>
                <c:pt idx="283">
                  <c:v>-53.0</c:v>
                </c:pt>
                <c:pt idx="284">
                  <c:v>-52.0</c:v>
                </c:pt>
                <c:pt idx="285">
                  <c:v>-51.0</c:v>
                </c:pt>
                <c:pt idx="286">
                  <c:v>-48.0</c:v>
                </c:pt>
                <c:pt idx="287">
                  <c:v>-47.0</c:v>
                </c:pt>
                <c:pt idx="288">
                  <c:v>-46.0</c:v>
                </c:pt>
                <c:pt idx="289">
                  <c:v>-45.0</c:v>
                </c:pt>
                <c:pt idx="290">
                  <c:v>-44.0</c:v>
                </c:pt>
                <c:pt idx="291">
                  <c:v>-43.0</c:v>
                </c:pt>
                <c:pt idx="292">
                  <c:v>-42.0</c:v>
                </c:pt>
                <c:pt idx="293">
                  <c:v>-41.0</c:v>
                </c:pt>
                <c:pt idx="294">
                  <c:v>-40.0</c:v>
                </c:pt>
                <c:pt idx="295">
                  <c:v>-39.0</c:v>
                </c:pt>
                <c:pt idx="296">
                  <c:v>-37.0</c:v>
                </c:pt>
                <c:pt idx="297">
                  <c:v>-36.0</c:v>
                </c:pt>
                <c:pt idx="298">
                  <c:v>-35.0</c:v>
                </c:pt>
                <c:pt idx="299">
                  <c:v>-34.0</c:v>
                </c:pt>
                <c:pt idx="300">
                  <c:v>-33.0</c:v>
                </c:pt>
                <c:pt idx="301">
                  <c:v>-32.0</c:v>
                </c:pt>
                <c:pt idx="302">
                  <c:v>-31.0</c:v>
                </c:pt>
                <c:pt idx="303">
                  <c:v>-30.0</c:v>
                </c:pt>
                <c:pt idx="304">
                  <c:v>-29.0</c:v>
                </c:pt>
                <c:pt idx="305">
                  <c:v>-28.0</c:v>
                </c:pt>
                <c:pt idx="306">
                  <c:v>-27.0</c:v>
                </c:pt>
                <c:pt idx="307">
                  <c:v>-26.0</c:v>
                </c:pt>
                <c:pt idx="308">
                  <c:v>-25.0</c:v>
                </c:pt>
                <c:pt idx="309">
                  <c:v>-24.0</c:v>
                </c:pt>
                <c:pt idx="310">
                  <c:v>-23.0</c:v>
                </c:pt>
                <c:pt idx="311">
                  <c:v>-22.0</c:v>
                </c:pt>
                <c:pt idx="312">
                  <c:v>-21.0</c:v>
                </c:pt>
                <c:pt idx="313">
                  <c:v>-20.0</c:v>
                </c:pt>
                <c:pt idx="314">
                  <c:v>-19.0</c:v>
                </c:pt>
                <c:pt idx="315">
                  <c:v>-18.0</c:v>
                </c:pt>
                <c:pt idx="316">
                  <c:v>-17.0</c:v>
                </c:pt>
                <c:pt idx="317">
                  <c:v>-16.0</c:v>
                </c:pt>
                <c:pt idx="318">
                  <c:v>-15.0</c:v>
                </c:pt>
                <c:pt idx="319">
                  <c:v>-14.0</c:v>
                </c:pt>
                <c:pt idx="320">
                  <c:v>-13.0</c:v>
                </c:pt>
                <c:pt idx="321">
                  <c:v>-12.0</c:v>
                </c:pt>
                <c:pt idx="322">
                  <c:v>-11.0</c:v>
                </c:pt>
                <c:pt idx="323">
                  <c:v>-10.0</c:v>
                </c:pt>
                <c:pt idx="324">
                  <c:v>-9.0</c:v>
                </c:pt>
                <c:pt idx="325">
                  <c:v>-8.0</c:v>
                </c:pt>
                <c:pt idx="326">
                  <c:v>-7.0</c:v>
                </c:pt>
                <c:pt idx="327">
                  <c:v>-6.0</c:v>
                </c:pt>
                <c:pt idx="328">
                  <c:v>-5.0</c:v>
                </c:pt>
                <c:pt idx="329">
                  <c:v>-4.0</c:v>
                </c:pt>
                <c:pt idx="330">
                  <c:v>-3.0</c:v>
                </c:pt>
                <c:pt idx="331">
                  <c:v>-2.0</c:v>
                </c:pt>
                <c:pt idx="332">
                  <c:v>-1.0</c:v>
                </c:pt>
                <c:pt idx="333">
                  <c:v>0.0</c:v>
                </c:pt>
                <c:pt idx="334">
                  <c:v>1.0</c:v>
                </c:pt>
                <c:pt idx="335">
                  <c:v>2.0</c:v>
                </c:pt>
                <c:pt idx="336">
                  <c:v>3.0</c:v>
                </c:pt>
                <c:pt idx="337">
                  <c:v>4.0</c:v>
                </c:pt>
                <c:pt idx="338">
                  <c:v>5.0</c:v>
                </c:pt>
                <c:pt idx="339">
                  <c:v>6.0</c:v>
                </c:pt>
                <c:pt idx="340">
                  <c:v>7.0</c:v>
                </c:pt>
                <c:pt idx="341">
                  <c:v>8.0</c:v>
                </c:pt>
                <c:pt idx="342">
                  <c:v>9.0</c:v>
                </c:pt>
                <c:pt idx="343">
                  <c:v>10.0</c:v>
                </c:pt>
                <c:pt idx="344">
                  <c:v>11.0</c:v>
                </c:pt>
                <c:pt idx="345">
                  <c:v>12.0</c:v>
                </c:pt>
                <c:pt idx="346">
                  <c:v>13.0</c:v>
                </c:pt>
                <c:pt idx="347">
                  <c:v>14.0</c:v>
                </c:pt>
                <c:pt idx="348">
                  <c:v>15.0</c:v>
                </c:pt>
                <c:pt idx="349">
                  <c:v>16.0</c:v>
                </c:pt>
                <c:pt idx="350">
                  <c:v>17.0</c:v>
                </c:pt>
                <c:pt idx="351">
                  <c:v>18.0</c:v>
                </c:pt>
                <c:pt idx="352">
                  <c:v>19.0</c:v>
                </c:pt>
                <c:pt idx="353">
                  <c:v>20.0</c:v>
                </c:pt>
                <c:pt idx="354">
                  <c:v>21.0</c:v>
                </c:pt>
                <c:pt idx="355">
                  <c:v>22.0</c:v>
                </c:pt>
                <c:pt idx="356">
                  <c:v>23.0</c:v>
                </c:pt>
                <c:pt idx="357">
                  <c:v>24.0</c:v>
                </c:pt>
                <c:pt idx="358">
                  <c:v>25.0</c:v>
                </c:pt>
                <c:pt idx="359">
                  <c:v>26.0</c:v>
                </c:pt>
                <c:pt idx="360">
                  <c:v>27.0</c:v>
                </c:pt>
                <c:pt idx="361">
                  <c:v>28.0</c:v>
                </c:pt>
                <c:pt idx="362">
                  <c:v>29.0</c:v>
                </c:pt>
                <c:pt idx="363">
                  <c:v>30.0</c:v>
                </c:pt>
                <c:pt idx="364">
                  <c:v>31.0</c:v>
                </c:pt>
                <c:pt idx="365">
                  <c:v>32.0</c:v>
                </c:pt>
                <c:pt idx="366">
                  <c:v>33.0</c:v>
                </c:pt>
                <c:pt idx="367">
                  <c:v>34.0</c:v>
                </c:pt>
                <c:pt idx="368">
                  <c:v>35.0</c:v>
                </c:pt>
                <c:pt idx="369">
                  <c:v>36.0</c:v>
                </c:pt>
                <c:pt idx="370">
                  <c:v>37.0</c:v>
                </c:pt>
                <c:pt idx="371">
                  <c:v>38.0</c:v>
                </c:pt>
                <c:pt idx="372">
                  <c:v>39.0</c:v>
                </c:pt>
                <c:pt idx="373">
                  <c:v>40.0</c:v>
                </c:pt>
                <c:pt idx="374">
                  <c:v>41.0</c:v>
                </c:pt>
                <c:pt idx="375">
                  <c:v>42.0</c:v>
                </c:pt>
                <c:pt idx="376">
                  <c:v>43.0</c:v>
                </c:pt>
                <c:pt idx="377">
                  <c:v>44.0</c:v>
                </c:pt>
                <c:pt idx="378">
                  <c:v>45.0</c:v>
                </c:pt>
                <c:pt idx="379">
                  <c:v>46.0</c:v>
                </c:pt>
                <c:pt idx="380">
                  <c:v>47.0</c:v>
                </c:pt>
                <c:pt idx="381">
                  <c:v>48.0</c:v>
                </c:pt>
                <c:pt idx="382">
                  <c:v>49.0</c:v>
                </c:pt>
                <c:pt idx="383">
                  <c:v>50.0</c:v>
                </c:pt>
                <c:pt idx="384">
                  <c:v>51.0</c:v>
                </c:pt>
                <c:pt idx="385">
                  <c:v>52.0</c:v>
                </c:pt>
                <c:pt idx="386">
                  <c:v>53.0</c:v>
                </c:pt>
                <c:pt idx="387">
                  <c:v>54.0</c:v>
                </c:pt>
                <c:pt idx="388">
                  <c:v>55.0</c:v>
                </c:pt>
                <c:pt idx="389">
                  <c:v>56.0</c:v>
                </c:pt>
                <c:pt idx="390">
                  <c:v>57.0</c:v>
                </c:pt>
                <c:pt idx="391">
                  <c:v>58.0</c:v>
                </c:pt>
                <c:pt idx="392">
                  <c:v>59.0</c:v>
                </c:pt>
                <c:pt idx="393">
                  <c:v>60.0</c:v>
                </c:pt>
                <c:pt idx="394">
                  <c:v>61.0</c:v>
                </c:pt>
                <c:pt idx="395">
                  <c:v>62.0</c:v>
                </c:pt>
                <c:pt idx="396">
                  <c:v>63.0</c:v>
                </c:pt>
                <c:pt idx="397">
                  <c:v>64.0</c:v>
                </c:pt>
                <c:pt idx="398">
                  <c:v>65.0</c:v>
                </c:pt>
                <c:pt idx="399">
                  <c:v>66.0</c:v>
                </c:pt>
                <c:pt idx="400">
                  <c:v>67.0</c:v>
                </c:pt>
                <c:pt idx="401">
                  <c:v>68.0</c:v>
                </c:pt>
                <c:pt idx="402">
                  <c:v>69.0</c:v>
                </c:pt>
                <c:pt idx="403">
                  <c:v>70.0</c:v>
                </c:pt>
                <c:pt idx="404">
                  <c:v>71.0</c:v>
                </c:pt>
                <c:pt idx="405">
                  <c:v>72.0</c:v>
                </c:pt>
                <c:pt idx="406">
                  <c:v>73.0</c:v>
                </c:pt>
                <c:pt idx="407">
                  <c:v>74.0</c:v>
                </c:pt>
                <c:pt idx="408">
                  <c:v>75.0</c:v>
                </c:pt>
                <c:pt idx="409">
                  <c:v>76.0</c:v>
                </c:pt>
                <c:pt idx="410">
                  <c:v>77.0</c:v>
                </c:pt>
                <c:pt idx="411">
                  <c:v>78.0</c:v>
                </c:pt>
                <c:pt idx="412">
                  <c:v>79.0</c:v>
                </c:pt>
                <c:pt idx="413">
                  <c:v>80.0</c:v>
                </c:pt>
                <c:pt idx="414">
                  <c:v>81.0</c:v>
                </c:pt>
                <c:pt idx="415">
                  <c:v>82.0</c:v>
                </c:pt>
                <c:pt idx="416">
                  <c:v>83.0</c:v>
                </c:pt>
                <c:pt idx="417">
                  <c:v>84.0</c:v>
                </c:pt>
                <c:pt idx="418">
                  <c:v>85.0</c:v>
                </c:pt>
                <c:pt idx="419">
                  <c:v>86.0</c:v>
                </c:pt>
                <c:pt idx="420">
                  <c:v>87.0</c:v>
                </c:pt>
                <c:pt idx="421">
                  <c:v>88.0</c:v>
                </c:pt>
                <c:pt idx="422">
                  <c:v>89.0</c:v>
                </c:pt>
                <c:pt idx="423">
                  <c:v>90.0</c:v>
                </c:pt>
                <c:pt idx="424">
                  <c:v>91.0</c:v>
                </c:pt>
                <c:pt idx="425">
                  <c:v>92.0</c:v>
                </c:pt>
                <c:pt idx="426">
                  <c:v>93.0</c:v>
                </c:pt>
                <c:pt idx="427">
                  <c:v>94.0</c:v>
                </c:pt>
                <c:pt idx="428">
                  <c:v>95.0</c:v>
                </c:pt>
                <c:pt idx="429">
                  <c:v>96.0</c:v>
                </c:pt>
                <c:pt idx="430">
                  <c:v>97.0</c:v>
                </c:pt>
                <c:pt idx="431">
                  <c:v>98.0</c:v>
                </c:pt>
                <c:pt idx="432">
                  <c:v>99.0</c:v>
                </c:pt>
                <c:pt idx="433">
                  <c:v>100.0</c:v>
                </c:pt>
                <c:pt idx="434">
                  <c:v>101.0</c:v>
                </c:pt>
                <c:pt idx="435">
                  <c:v>102.0</c:v>
                </c:pt>
                <c:pt idx="436">
                  <c:v>103.0</c:v>
                </c:pt>
                <c:pt idx="437">
                  <c:v>104.0</c:v>
                </c:pt>
                <c:pt idx="438">
                  <c:v>105.0</c:v>
                </c:pt>
                <c:pt idx="439">
                  <c:v>106.0</c:v>
                </c:pt>
                <c:pt idx="440">
                  <c:v>107.0</c:v>
                </c:pt>
                <c:pt idx="441">
                  <c:v>108.0</c:v>
                </c:pt>
                <c:pt idx="442">
                  <c:v>109.0</c:v>
                </c:pt>
                <c:pt idx="443">
                  <c:v>110.0</c:v>
                </c:pt>
                <c:pt idx="444">
                  <c:v>111.0</c:v>
                </c:pt>
                <c:pt idx="445">
                  <c:v>112.0</c:v>
                </c:pt>
                <c:pt idx="446">
                  <c:v>113.0</c:v>
                </c:pt>
                <c:pt idx="447">
                  <c:v>114.0</c:v>
                </c:pt>
                <c:pt idx="448">
                  <c:v>115.0</c:v>
                </c:pt>
                <c:pt idx="449">
                  <c:v>116.0</c:v>
                </c:pt>
                <c:pt idx="450">
                  <c:v>117.0</c:v>
                </c:pt>
                <c:pt idx="451">
                  <c:v>118.0</c:v>
                </c:pt>
                <c:pt idx="452">
                  <c:v>119.0</c:v>
                </c:pt>
                <c:pt idx="453">
                  <c:v>120.0</c:v>
                </c:pt>
                <c:pt idx="454">
                  <c:v>121.0</c:v>
                </c:pt>
                <c:pt idx="455">
                  <c:v>122.0</c:v>
                </c:pt>
                <c:pt idx="456">
                  <c:v>123.0</c:v>
                </c:pt>
                <c:pt idx="457">
                  <c:v>124.0</c:v>
                </c:pt>
                <c:pt idx="458">
                  <c:v>125.0</c:v>
                </c:pt>
                <c:pt idx="459">
                  <c:v>126.0</c:v>
                </c:pt>
                <c:pt idx="460">
                  <c:v>127.0</c:v>
                </c:pt>
                <c:pt idx="461">
                  <c:v>128.0</c:v>
                </c:pt>
                <c:pt idx="462">
                  <c:v>129.0</c:v>
                </c:pt>
                <c:pt idx="463">
                  <c:v>130.0</c:v>
                </c:pt>
                <c:pt idx="464">
                  <c:v>131.0</c:v>
                </c:pt>
                <c:pt idx="465">
                  <c:v>132.0</c:v>
                </c:pt>
                <c:pt idx="466">
                  <c:v>133.0</c:v>
                </c:pt>
                <c:pt idx="467">
                  <c:v>134.0</c:v>
                </c:pt>
                <c:pt idx="468">
                  <c:v>135.0</c:v>
                </c:pt>
                <c:pt idx="469">
                  <c:v>136.0</c:v>
                </c:pt>
                <c:pt idx="470">
                  <c:v>137.0</c:v>
                </c:pt>
                <c:pt idx="471">
                  <c:v>138.0</c:v>
                </c:pt>
                <c:pt idx="472">
                  <c:v>139.0</c:v>
                </c:pt>
                <c:pt idx="473">
                  <c:v>140.0</c:v>
                </c:pt>
                <c:pt idx="474">
                  <c:v>141.0</c:v>
                </c:pt>
                <c:pt idx="475">
                  <c:v>142.0</c:v>
                </c:pt>
                <c:pt idx="476">
                  <c:v>143.0</c:v>
                </c:pt>
                <c:pt idx="477">
                  <c:v>144.0</c:v>
                </c:pt>
                <c:pt idx="478">
                  <c:v>145.0</c:v>
                </c:pt>
                <c:pt idx="479">
                  <c:v>146.0</c:v>
                </c:pt>
                <c:pt idx="480">
                  <c:v>147.0</c:v>
                </c:pt>
                <c:pt idx="481">
                  <c:v>148.0</c:v>
                </c:pt>
                <c:pt idx="482">
                  <c:v>149.0</c:v>
                </c:pt>
                <c:pt idx="483">
                  <c:v>150.0</c:v>
                </c:pt>
                <c:pt idx="484">
                  <c:v>151.0</c:v>
                </c:pt>
                <c:pt idx="485">
                  <c:v>152.0</c:v>
                </c:pt>
                <c:pt idx="486">
                  <c:v>153.0</c:v>
                </c:pt>
                <c:pt idx="487">
                  <c:v>154.0</c:v>
                </c:pt>
                <c:pt idx="488">
                  <c:v>155.0</c:v>
                </c:pt>
                <c:pt idx="489">
                  <c:v>156.0</c:v>
                </c:pt>
                <c:pt idx="490">
                  <c:v>157.0</c:v>
                </c:pt>
                <c:pt idx="491">
                  <c:v>158.0</c:v>
                </c:pt>
                <c:pt idx="492">
                  <c:v>159.0</c:v>
                </c:pt>
                <c:pt idx="493">
                  <c:v>160.0</c:v>
                </c:pt>
                <c:pt idx="494">
                  <c:v>161.0</c:v>
                </c:pt>
                <c:pt idx="495">
                  <c:v>162.0</c:v>
                </c:pt>
                <c:pt idx="496">
                  <c:v>164.0</c:v>
                </c:pt>
                <c:pt idx="497">
                  <c:v>165.0</c:v>
                </c:pt>
                <c:pt idx="498">
                  <c:v>166.0</c:v>
                </c:pt>
                <c:pt idx="499">
                  <c:v>167.0</c:v>
                </c:pt>
                <c:pt idx="500">
                  <c:v>168.0</c:v>
                </c:pt>
                <c:pt idx="501">
                  <c:v>169.0</c:v>
                </c:pt>
                <c:pt idx="502">
                  <c:v>170.0</c:v>
                </c:pt>
                <c:pt idx="503">
                  <c:v>171.0</c:v>
                </c:pt>
                <c:pt idx="504">
                  <c:v>172.0</c:v>
                </c:pt>
                <c:pt idx="505">
                  <c:v>174.0</c:v>
                </c:pt>
                <c:pt idx="506">
                  <c:v>175.0</c:v>
                </c:pt>
                <c:pt idx="507">
                  <c:v>176.0</c:v>
                </c:pt>
                <c:pt idx="508">
                  <c:v>177.0</c:v>
                </c:pt>
                <c:pt idx="509">
                  <c:v>178.0</c:v>
                </c:pt>
                <c:pt idx="510">
                  <c:v>179.0</c:v>
                </c:pt>
                <c:pt idx="511">
                  <c:v>180.0</c:v>
                </c:pt>
                <c:pt idx="512">
                  <c:v>181.0</c:v>
                </c:pt>
                <c:pt idx="513">
                  <c:v>182.0</c:v>
                </c:pt>
                <c:pt idx="514">
                  <c:v>185.0</c:v>
                </c:pt>
                <c:pt idx="515">
                  <c:v>186.0</c:v>
                </c:pt>
                <c:pt idx="516">
                  <c:v>188.0</c:v>
                </c:pt>
                <c:pt idx="517">
                  <c:v>190.0</c:v>
                </c:pt>
                <c:pt idx="518">
                  <c:v>191.0</c:v>
                </c:pt>
                <c:pt idx="519">
                  <c:v>192.0</c:v>
                </c:pt>
                <c:pt idx="520">
                  <c:v>193.0</c:v>
                </c:pt>
                <c:pt idx="521">
                  <c:v>195.0</c:v>
                </c:pt>
                <c:pt idx="522">
                  <c:v>200.0</c:v>
                </c:pt>
                <c:pt idx="523">
                  <c:v>201.0</c:v>
                </c:pt>
                <c:pt idx="524">
                  <c:v>202.0</c:v>
                </c:pt>
                <c:pt idx="525">
                  <c:v>204.0</c:v>
                </c:pt>
                <c:pt idx="526">
                  <c:v>206.0</c:v>
                </c:pt>
                <c:pt idx="527">
                  <c:v>208.0</c:v>
                </c:pt>
                <c:pt idx="528">
                  <c:v>209.0</c:v>
                </c:pt>
                <c:pt idx="529">
                  <c:v>210.0</c:v>
                </c:pt>
                <c:pt idx="530">
                  <c:v>212.0</c:v>
                </c:pt>
                <c:pt idx="531">
                  <c:v>215.0</c:v>
                </c:pt>
                <c:pt idx="532">
                  <c:v>219.0</c:v>
                </c:pt>
                <c:pt idx="533">
                  <c:v>220.0</c:v>
                </c:pt>
                <c:pt idx="534">
                  <c:v>222.0</c:v>
                </c:pt>
                <c:pt idx="535">
                  <c:v>225.0</c:v>
                </c:pt>
                <c:pt idx="536">
                  <c:v>228.0</c:v>
                </c:pt>
                <c:pt idx="537">
                  <c:v>230.0</c:v>
                </c:pt>
                <c:pt idx="538">
                  <c:v>232.0</c:v>
                </c:pt>
                <c:pt idx="539">
                  <c:v>233.0</c:v>
                </c:pt>
                <c:pt idx="540">
                  <c:v>234.0</c:v>
                </c:pt>
                <c:pt idx="541">
                  <c:v>235.0</c:v>
                </c:pt>
                <c:pt idx="542">
                  <c:v>236.0</c:v>
                </c:pt>
                <c:pt idx="543">
                  <c:v>238.0</c:v>
                </c:pt>
                <c:pt idx="544">
                  <c:v>239.0</c:v>
                </c:pt>
                <c:pt idx="545">
                  <c:v>240.0</c:v>
                </c:pt>
                <c:pt idx="546">
                  <c:v>241.0</c:v>
                </c:pt>
                <c:pt idx="547">
                  <c:v>243.0</c:v>
                </c:pt>
                <c:pt idx="548">
                  <c:v>244.0</c:v>
                </c:pt>
                <c:pt idx="549">
                  <c:v>245.0</c:v>
                </c:pt>
                <c:pt idx="550">
                  <c:v>246.0</c:v>
                </c:pt>
                <c:pt idx="551">
                  <c:v>247.0</c:v>
                </c:pt>
                <c:pt idx="552">
                  <c:v>253.0</c:v>
                </c:pt>
                <c:pt idx="553">
                  <c:v>257.0</c:v>
                </c:pt>
                <c:pt idx="554">
                  <c:v>258.0</c:v>
                </c:pt>
                <c:pt idx="555">
                  <c:v>262.0</c:v>
                </c:pt>
                <c:pt idx="556">
                  <c:v>263.0</c:v>
                </c:pt>
                <c:pt idx="557">
                  <c:v>264.0</c:v>
                </c:pt>
                <c:pt idx="558">
                  <c:v>265.0</c:v>
                </c:pt>
                <c:pt idx="559">
                  <c:v>266.0</c:v>
                </c:pt>
                <c:pt idx="560">
                  <c:v>267.0</c:v>
                </c:pt>
                <c:pt idx="561">
                  <c:v>271.0</c:v>
                </c:pt>
                <c:pt idx="562">
                  <c:v>272.0</c:v>
                </c:pt>
                <c:pt idx="563">
                  <c:v>275.0</c:v>
                </c:pt>
                <c:pt idx="564">
                  <c:v>279.0</c:v>
                </c:pt>
                <c:pt idx="565">
                  <c:v>282.0</c:v>
                </c:pt>
                <c:pt idx="566">
                  <c:v>283.0</c:v>
                </c:pt>
                <c:pt idx="567">
                  <c:v>284.0</c:v>
                </c:pt>
                <c:pt idx="568">
                  <c:v>287.0</c:v>
                </c:pt>
                <c:pt idx="569">
                  <c:v>292.0</c:v>
                </c:pt>
                <c:pt idx="570">
                  <c:v>295.0</c:v>
                </c:pt>
                <c:pt idx="571">
                  <c:v>296.0</c:v>
                </c:pt>
                <c:pt idx="572">
                  <c:v>298.0</c:v>
                </c:pt>
                <c:pt idx="573">
                  <c:v>299.0</c:v>
                </c:pt>
                <c:pt idx="574">
                  <c:v>300.0</c:v>
                </c:pt>
                <c:pt idx="575">
                  <c:v>306.0</c:v>
                </c:pt>
                <c:pt idx="576">
                  <c:v>308.0</c:v>
                </c:pt>
                <c:pt idx="577">
                  <c:v>311.0</c:v>
                </c:pt>
                <c:pt idx="578">
                  <c:v>312.0</c:v>
                </c:pt>
                <c:pt idx="579">
                  <c:v>313.0</c:v>
                </c:pt>
                <c:pt idx="580">
                  <c:v>320.0</c:v>
                </c:pt>
                <c:pt idx="581">
                  <c:v>323.0</c:v>
                </c:pt>
                <c:pt idx="582">
                  <c:v>325.0</c:v>
                </c:pt>
                <c:pt idx="583">
                  <c:v>326.0</c:v>
                </c:pt>
                <c:pt idx="584">
                  <c:v>332.0</c:v>
                </c:pt>
                <c:pt idx="585">
                  <c:v>334.0</c:v>
                </c:pt>
                <c:pt idx="586">
                  <c:v>336.0</c:v>
                </c:pt>
                <c:pt idx="587">
                  <c:v>340.0</c:v>
                </c:pt>
                <c:pt idx="588">
                  <c:v>341.0</c:v>
                </c:pt>
                <c:pt idx="589">
                  <c:v>344.0</c:v>
                </c:pt>
                <c:pt idx="590">
                  <c:v>345.0</c:v>
                </c:pt>
                <c:pt idx="591">
                  <c:v>347.0</c:v>
                </c:pt>
                <c:pt idx="592">
                  <c:v>352.0</c:v>
                </c:pt>
                <c:pt idx="593">
                  <c:v>354.0</c:v>
                </c:pt>
                <c:pt idx="594">
                  <c:v>365.0</c:v>
                </c:pt>
                <c:pt idx="595">
                  <c:v>368.0</c:v>
                </c:pt>
                <c:pt idx="596">
                  <c:v>372.0</c:v>
                </c:pt>
                <c:pt idx="597">
                  <c:v>375.0</c:v>
                </c:pt>
                <c:pt idx="598">
                  <c:v>381.0</c:v>
                </c:pt>
                <c:pt idx="599">
                  <c:v>382.0</c:v>
                </c:pt>
                <c:pt idx="600">
                  <c:v>384.0</c:v>
                </c:pt>
                <c:pt idx="601">
                  <c:v>385.0</c:v>
                </c:pt>
                <c:pt idx="602">
                  <c:v>389.0</c:v>
                </c:pt>
                <c:pt idx="603">
                  <c:v>400.0</c:v>
                </c:pt>
                <c:pt idx="604">
                  <c:v>408.0</c:v>
                </c:pt>
                <c:pt idx="605">
                  <c:v>409.0</c:v>
                </c:pt>
                <c:pt idx="606">
                  <c:v>438.0</c:v>
                </c:pt>
                <c:pt idx="607">
                  <c:v>460.0</c:v>
                </c:pt>
                <c:pt idx="608">
                  <c:v>474.0</c:v>
                </c:pt>
                <c:pt idx="609">
                  <c:v>525.0</c:v>
                </c:pt>
                <c:pt idx="610">
                  <c:v>567.0</c:v>
                </c:pt>
                <c:pt idx="611">
                  <c:v>682.0</c:v>
                </c:pt>
                <c:pt idx="612">
                  <c:v>688.0</c:v>
                </c:pt>
                <c:pt idx="613">
                  <c:v>741.0</c:v>
                </c:pt>
                <c:pt idx="614">
                  <c:v>766.0</c:v>
                </c:pt>
                <c:pt idx="615">
                  <c:v>822.0</c:v>
                </c:pt>
                <c:pt idx="616">
                  <c:v>852.0</c:v>
                </c:pt>
                <c:pt idx="617">
                  <c:v>862.0</c:v>
                </c:pt>
                <c:pt idx="618">
                  <c:v>900.0</c:v>
                </c:pt>
                <c:pt idx="619">
                  <c:v>956.0</c:v>
                </c:pt>
                <c:pt idx="620">
                  <c:v>968.0</c:v>
                </c:pt>
                <c:pt idx="621">
                  <c:v>993.0</c:v>
                </c:pt>
                <c:pt idx="622">
                  <c:v>1016.0</c:v>
                </c:pt>
                <c:pt idx="623">
                  <c:v>1017.0</c:v>
                </c:pt>
                <c:pt idx="624">
                  <c:v>1044.0</c:v>
                </c:pt>
                <c:pt idx="625">
                  <c:v>1051.0</c:v>
                </c:pt>
                <c:pt idx="626">
                  <c:v>1083.0</c:v>
                </c:pt>
                <c:pt idx="627">
                  <c:v>1542.0</c:v>
                </c:pt>
                <c:pt idx="628">
                  <c:v>1547.0</c:v>
                </c:pt>
                <c:pt idx="629">
                  <c:v>1577.0</c:v>
                </c:pt>
                <c:pt idx="630">
                  <c:v>1584.0</c:v>
                </c:pt>
                <c:pt idx="631">
                  <c:v>1626.0</c:v>
                </c:pt>
                <c:pt idx="632">
                  <c:v>1633.0</c:v>
                </c:pt>
                <c:pt idx="633">
                  <c:v>1639.0</c:v>
                </c:pt>
                <c:pt idx="634">
                  <c:v>1642.0</c:v>
                </c:pt>
                <c:pt idx="635">
                  <c:v>1648.0</c:v>
                </c:pt>
                <c:pt idx="636">
                  <c:v>1650.0</c:v>
                </c:pt>
                <c:pt idx="637">
                  <c:v>1653.0</c:v>
                </c:pt>
                <c:pt idx="638">
                  <c:v>1660.0</c:v>
                </c:pt>
                <c:pt idx="639">
                  <c:v>1667.0</c:v>
                </c:pt>
                <c:pt idx="640">
                  <c:v>1668.0</c:v>
                </c:pt>
                <c:pt idx="641">
                  <c:v>1672.0</c:v>
                </c:pt>
                <c:pt idx="642">
                  <c:v>1674.0</c:v>
                </c:pt>
                <c:pt idx="643">
                  <c:v>1679.0</c:v>
                </c:pt>
                <c:pt idx="644">
                  <c:v>1681.0</c:v>
                </c:pt>
                <c:pt idx="645">
                  <c:v>1683.0</c:v>
                </c:pt>
                <c:pt idx="646">
                  <c:v>1684.0</c:v>
                </c:pt>
                <c:pt idx="647">
                  <c:v>1686.0</c:v>
                </c:pt>
                <c:pt idx="648">
                  <c:v>1734.0</c:v>
                </c:pt>
                <c:pt idx="649">
                  <c:v>1748.0</c:v>
                </c:pt>
                <c:pt idx="650">
                  <c:v>1750.0</c:v>
                </c:pt>
                <c:pt idx="651">
                  <c:v>1768.0</c:v>
                </c:pt>
                <c:pt idx="652">
                  <c:v>1773.0</c:v>
                </c:pt>
                <c:pt idx="653">
                  <c:v>1778.0</c:v>
                </c:pt>
                <c:pt idx="654">
                  <c:v>1779.0</c:v>
                </c:pt>
                <c:pt idx="655">
                  <c:v>1785.0</c:v>
                </c:pt>
                <c:pt idx="656">
                  <c:v>1786.0</c:v>
                </c:pt>
                <c:pt idx="657">
                  <c:v>1788.0</c:v>
                </c:pt>
                <c:pt idx="658">
                  <c:v>1792.0</c:v>
                </c:pt>
                <c:pt idx="659">
                  <c:v>1801.0</c:v>
                </c:pt>
                <c:pt idx="660">
                  <c:v>1803.0</c:v>
                </c:pt>
                <c:pt idx="661">
                  <c:v>1808.0</c:v>
                </c:pt>
                <c:pt idx="662">
                  <c:v>1810.0</c:v>
                </c:pt>
                <c:pt idx="663">
                  <c:v>1812.0</c:v>
                </c:pt>
                <c:pt idx="664">
                  <c:v>1830.0</c:v>
                </c:pt>
                <c:pt idx="665">
                  <c:v>1839.0</c:v>
                </c:pt>
                <c:pt idx="666">
                  <c:v>1846.0</c:v>
                </c:pt>
                <c:pt idx="667">
                  <c:v>1850.0</c:v>
                </c:pt>
                <c:pt idx="668">
                  <c:v>1851.0</c:v>
                </c:pt>
                <c:pt idx="669">
                  <c:v>1857.0</c:v>
                </c:pt>
                <c:pt idx="670">
                  <c:v>1858.0</c:v>
                </c:pt>
                <c:pt idx="671">
                  <c:v>1868.0</c:v>
                </c:pt>
                <c:pt idx="672">
                  <c:v>1874.0</c:v>
                </c:pt>
                <c:pt idx="673">
                  <c:v>1875.0</c:v>
                </c:pt>
                <c:pt idx="674">
                  <c:v>1880.0</c:v>
                </c:pt>
                <c:pt idx="675">
                  <c:v>1882.0</c:v>
                </c:pt>
                <c:pt idx="676">
                  <c:v>1898.0</c:v>
                </c:pt>
                <c:pt idx="677">
                  <c:v>1903.0</c:v>
                </c:pt>
                <c:pt idx="678">
                  <c:v>1909.0</c:v>
                </c:pt>
                <c:pt idx="679">
                  <c:v>1915.0</c:v>
                </c:pt>
                <c:pt idx="680">
                  <c:v>1918.0</c:v>
                </c:pt>
                <c:pt idx="681">
                  <c:v>1919.0</c:v>
                </c:pt>
                <c:pt idx="682">
                  <c:v>1922.0</c:v>
                </c:pt>
                <c:pt idx="683">
                  <c:v>1932.0</c:v>
                </c:pt>
                <c:pt idx="684">
                  <c:v>1939.0</c:v>
                </c:pt>
                <c:pt idx="685">
                  <c:v>1942.0</c:v>
                </c:pt>
                <c:pt idx="686">
                  <c:v>1944.0</c:v>
                </c:pt>
                <c:pt idx="687">
                  <c:v>1947.0</c:v>
                </c:pt>
                <c:pt idx="688">
                  <c:v>1955.0</c:v>
                </c:pt>
                <c:pt idx="689">
                  <c:v>1956.0</c:v>
                </c:pt>
                <c:pt idx="690">
                  <c:v>1960.0</c:v>
                </c:pt>
                <c:pt idx="691">
                  <c:v>1965.0</c:v>
                </c:pt>
                <c:pt idx="692">
                  <c:v>1966.0</c:v>
                </c:pt>
                <c:pt idx="693">
                  <c:v>1969.0</c:v>
                </c:pt>
                <c:pt idx="694">
                  <c:v>1972.0</c:v>
                </c:pt>
                <c:pt idx="695">
                  <c:v>1973.0</c:v>
                </c:pt>
                <c:pt idx="696">
                  <c:v>1974.0</c:v>
                </c:pt>
                <c:pt idx="697">
                  <c:v>1977.0</c:v>
                </c:pt>
                <c:pt idx="698">
                  <c:v>1980.0</c:v>
                </c:pt>
                <c:pt idx="699">
                  <c:v>1987.0</c:v>
                </c:pt>
                <c:pt idx="700">
                  <c:v>1988.0</c:v>
                </c:pt>
                <c:pt idx="701">
                  <c:v>6101.0</c:v>
                </c:pt>
              </c:numCache>
            </c:numRef>
          </c:xVal>
          <c:yVal>
            <c:numRef>
              <c:f>father_age!$H$3:$H$704</c:f>
              <c:numCache>
                <c:formatCode>General</c:formatCode>
                <c:ptCount val="702"/>
                <c:pt idx="0">
                  <c:v>1.0</c:v>
                </c:pt>
                <c:pt idx="1">
                  <c:v>1.0</c:v>
                </c:pt>
                <c:pt idx="2">
                  <c:v>1.0</c:v>
                </c:pt>
                <c:pt idx="3">
                  <c:v>1.0</c:v>
                </c:pt>
                <c:pt idx="4">
                  <c:v>1.0</c:v>
                </c:pt>
                <c:pt idx="5">
                  <c:v>1.0</c:v>
                </c:pt>
                <c:pt idx="6">
                  <c:v>1.0</c:v>
                </c:pt>
                <c:pt idx="7">
                  <c:v>1.0</c:v>
                </c:pt>
                <c:pt idx="8">
                  <c:v>1.0</c:v>
                </c:pt>
                <c:pt idx="9">
                  <c:v>1.0</c:v>
                </c:pt>
                <c:pt idx="10">
                  <c:v>1.0</c:v>
                </c:pt>
                <c:pt idx="11">
                  <c:v>1.0</c:v>
                </c:pt>
                <c:pt idx="12">
                  <c:v>2.0</c:v>
                </c:pt>
                <c:pt idx="13">
                  <c:v>1.0</c:v>
                </c:pt>
                <c:pt idx="14">
                  <c:v>1.0</c:v>
                </c:pt>
                <c:pt idx="15">
                  <c:v>3.0</c:v>
                </c:pt>
                <c:pt idx="16">
                  <c:v>1.0</c:v>
                </c:pt>
                <c:pt idx="17">
                  <c:v>1.0</c:v>
                </c:pt>
                <c:pt idx="18">
                  <c:v>2.0</c:v>
                </c:pt>
                <c:pt idx="19">
                  <c:v>2.0</c:v>
                </c:pt>
                <c:pt idx="20">
                  <c:v>1.0</c:v>
                </c:pt>
                <c:pt idx="21">
                  <c:v>1.0</c:v>
                </c:pt>
                <c:pt idx="22">
                  <c:v>1.0</c:v>
                </c:pt>
                <c:pt idx="23">
                  <c:v>2.0</c:v>
                </c:pt>
                <c:pt idx="24">
                  <c:v>2.0</c:v>
                </c:pt>
                <c:pt idx="25">
                  <c:v>1.0</c:v>
                </c:pt>
                <c:pt idx="26">
                  <c:v>1.0</c:v>
                </c:pt>
                <c:pt idx="27">
                  <c:v>1.0</c:v>
                </c:pt>
                <c:pt idx="28">
                  <c:v>1.0</c:v>
                </c:pt>
                <c:pt idx="29">
                  <c:v>1.0</c:v>
                </c:pt>
                <c:pt idx="30">
                  <c:v>1.0</c:v>
                </c:pt>
                <c:pt idx="31">
                  <c:v>1.0</c:v>
                </c:pt>
                <c:pt idx="32">
                  <c:v>2.0</c:v>
                </c:pt>
                <c:pt idx="33">
                  <c:v>3.0</c:v>
                </c:pt>
                <c:pt idx="34">
                  <c:v>2.0</c:v>
                </c:pt>
                <c:pt idx="35">
                  <c:v>1.0</c:v>
                </c:pt>
                <c:pt idx="36">
                  <c:v>1.0</c:v>
                </c:pt>
                <c:pt idx="37">
                  <c:v>1.0</c:v>
                </c:pt>
                <c:pt idx="38">
                  <c:v>2.0</c:v>
                </c:pt>
                <c:pt idx="39">
                  <c:v>1.0</c:v>
                </c:pt>
                <c:pt idx="40">
                  <c:v>3.0</c:v>
                </c:pt>
                <c:pt idx="41">
                  <c:v>1.0</c:v>
                </c:pt>
                <c:pt idx="42">
                  <c:v>1.0</c:v>
                </c:pt>
                <c:pt idx="43">
                  <c:v>1.0</c:v>
                </c:pt>
                <c:pt idx="44">
                  <c:v>1.0</c:v>
                </c:pt>
                <c:pt idx="45">
                  <c:v>2.0</c:v>
                </c:pt>
                <c:pt idx="46">
                  <c:v>1.0</c:v>
                </c:pt>
                <c:pt idx="47">
                  <c:v>1.0</c:v>
                </c:pt>
                <c:pt idx="48">
                  <c:v>3.0</c:v>
                </c:pt>
                <c:pt idx="49">
                  <c:v>1.0</c:v>
                </c:pt>
                <c:pt idx="50">
                  <c:v>1.0</c:v>
                </c:pt>
                <c:pt idx="51">
                  <c:v>1.0</c:v>
                </c:pt>
                <c:pt idx="52">
                  <c:v>1.0</c:v>
                </c:pt>
                <c:pt idx="53">
                  <c:v>1.0</c:v>
                </c:pt>
                <c:pt idx="54">
                  <c:v>2.0</c:v>
                </c:pt>
                <c:pt idx="55">
                  <c:v>1.0</c:v>
                </c:pt>
                <c:pt idx="56">
                  <c:v>2.0</c:v>
                </c:pt>
                <c:pt idx="57">
                  <c:v>1.0</c:v>
                </c:pt>
                <c:pt idx="58">
                  <c:v>3.0</c:v>
                </c:pt>
                <c:pt idx="59">
                  <c:v>3.0</c:v>
                </c:pt>
                <c:pt idx="60">
                  <c:v>2.0</c:v>
                </c:pt>
                <c:pt idx="61">
                  <c:v>2.0</c:v>
                </c:pt>
                <c:pt idx="62">
                  <c:v>2.0</c:v>
                </c:pt>
                <c:pt idx="63">
                  <c:v>1.0</c:v>
                </c:pt>
                <c:pt idx="64">
                  <c:v>1.0</c:v>
                </c:pt>
                <c:pt idx="65">
                  <c:v>2.0</c:v>
                </c:pt>
                <c:pt idx="66">
                  <c:v>3.0</c:v>
                </c:pt>
                <c:pt idx="67">
                  <c:v>1.0</c:v>
                </c:pt>
                <c:pt idx="68">
                  <c:v>2.0</c:v>
                </c:pt>
                <c:pt idx="69">
                  <c:v>1.0</c:v>
                </c:pt>
                <c:pt idx="70">
                  <c:v>1.0</c:v>
                </c:pt>
                <c:pt idx="71">
                  <c:v>2.0</c:v>
                </c:pt>
                <c:pt idx="72">
                  <c:v>1.0</c:v>
                </c:pt>
                <c:pt idx="73">
                  <c:v>1.0</c:v>
                </c:pt>
                <c:pt idx="74">
                  <c:v>1.0</c:v>
                </c:pt>
                <c:pt idx="75">
                  <c:v>2.0</c:v>
                </c:pt>
                <c:pt idx="76">
                  <c:v>1.0</c:v>
                </c:pt>
                <c:pt idx="77">
                  <c:v>3.0</c:v>
                </c:pt>
                <c:pt idx="78">
                  <c:v>2.0</c:v>
                </c:pt>
                <c:pt idx="79">
                  <c:v>1.0</c:v>
                </c:pt>
                <c:pt idx="80">
                  <c:v>1.0</c:v>
                </c:pt>
                <c:pt idx="81">
                  <c:v>2.0</c:v>
                </c:pt>
                <c:pt idx="82">
                  <c:v>3.0</c:v>
                </c:pt>
                <c:pt idx="83">
                  <c:v>1.0</c:v>
                </c:pt>
                <c:pt idx="84">
                  <c:v>1.0</c:v>
                </c:pt>
                <c:pt idx="85">
                  <c:v>4.0</c:v>
                </c:pt>
                <c:pt idx="86">
                  <c:v>2.0</c:v>
                </c:pt>
                <c:pt idx="87">
                  <c:v>1.0</c:v>
                </c:pt>
                <c:pt idx="88">
                  <c:v>1.0</c:v>
                </c:pt>
                <c:pt idx="89">
                  <c:v>1.0</c:v>
                </c:pt>
                <c:pt idx="90">
                  <c:v>1.0</c:v>
                </c:pt>
                <c:pt idx="91">
                  <c:v>1.0</c:v>
                </c:pt>
                <c:pt idx="92">
                  <c:v>1.0</c:v>
                </c:pt>
                <c:pt idx="93">
                  <c:v>2.0</c:v>
                </c:pt>
                <c:pt idx="94">
                  <c:v>2.0</c:v>
                </c:pt>
                <c:pt idx="95">
                  <c:v>1.0</c:v>
                </c:pt>
                <c:pt idx="96">
                  <c:v>3.0</c:v>
                </c:pt>
                <c:pt idx="97">
                  <c:v>2.0</c:v>
                </c:pt>
                <c:pt idx="98">
                  <c:v>1.0</c:v>
                </c:pt>
                <c:pt idx="99">
                  <c:v>1.0</c:v>
                </c:pt>
                <c:pt idx="100">
                  <c:v>1.0</c:v>
                </c:pt>
                <c:pt idx="101">
                  <c:v>1.0</c:v>
                </c:pt>
                <c:pt idx="102">
                  <c:v>1.0</c:v>
                </c:pt>
                <c:pt idx="103">
                  <c:v>1.0</c:v>
                </c:pt>
                <c:pt idx="104">
                  <c:v>1.0</c:v>
                </c:pt>
                <c:pt idx="105">
                  <c:v>3.0</c:v>
                </c:pt>
                <c:pt idx="106">
                  <c:v>2.0</c:v>
                </c:pt>
                <c:pt idx="107">
                  <c:v>6.0</c:v>
                </c:pt>
                <c:pt idx="108">
                  <c:v>1.0</c:v>
                </c:pt>
                <c:pt idx="109">
                  <c:v>2.0</c:v>
                </c:pt>
                <c:pt idx="110">
                  <c:v>1.0</c:v>
                </c:pt>
                <c:pt idx="111">
                  <c:v>1.0</c:v>
                </c:pt>
                <c:pt idx="112">
                  <c:v>1.0</c:v>
                </c:pt>
                <c:pt idx="113">
                  <c:v>1.0</c:v>
                </c:pt>
                <c:pt idx="114">
                  <c:v>1.0</c:v>
                </c:pt>
                <c:pt idx="115">
                  <c:v>1.0</c:v>
                </c:pt>
                <c:pt idx="116">
                  <c:v>1.0</c:v>
                </c:pt>
                <c:pt idx="117">
                  <c:v>2.0</c:v>
                </c:pt>
                <c:pt idx="118">
                  <c:v>1.0</c:v>
                </c:pt>
                <c:pt idx="119">
                  <c:v>1.0</c:v>
                </c:pt>
                <c:pt idx="120">
                  <c:v>1.0</c:v>
                </c:pt>
                <c:pt idx="121">
                  <c:v>1.0</c:v>
                </c:pt>
                <c:pt idx="122">
                  <c:v>1.0</c:v>
                </c:pt>
                <c:pt idx="123">
                  <c:v>1.0</c:v>
                </c:pt>
                <c:pt idx="124">
                  <c:v>2.0</c:v>
                </c:pt>
                <c:pt idx="125">
                  <c:v>1.0</c:v>
                </c:pt>
                <c:pt idx="126">
                  <c:v>2.0</c:v>
                </c:pt>
                <c:pt idx="127">
                  <c:v>2.0</c:v>
                </c:pt>
                <c:pt idx="128">
                  <c:v>1.0</c:v>
                </c:pt>
                <c:pt idx="129">
                  <c:v>1.0</c:v>
                </c:pt>
                <c:pt idx="130">
                  <c:v>1.0</c:v>
                </c:pt>
                <c:pt idx="131">
                  <c:v>1.0</c:v>
                </c:pt>
                <c:pt idx="132">
                  <c:v>2.0</c:v>
                </c:pt>
                <c:pt idx="133">
                  <c:v>1.0</c:v>
                </c:pt>
                <c:pt idx="134">
                  <c:v>3.0</c:v>
                </c:pt>
                <c:pt idx="135">
                  <c:v>1.0</c:v>
                </c:pt>
                <c:pt idx="136">
                  <c:v>1.0</c:v>
                </c:pt>
                <c:pt idx="137">
                  <c:v>1.0</c:v>
                </c:pt>
                <c:pt idx="138">
                  <c:v>1.0</c:v>
                </c:pt>
                <c:pt idx="139">
                  <c:v>1.0</c:v>
                </c:pt>
                <c:pt idx="140">
                  <c:v>3.0</c:v>
                </c:pt>
                <c:pt idx="141">
                  <c:v>1.0</c:v>
                </c:pt>
                <c:pt idx="142">
                  <c:v>1.0</c:v>
                </c:pt>
                <c:pt idx="143">
                  <c:v>1.0</c:v>
                </c:pt>
                <c:pt idx="144">
                  <c:v>1.0</c:v>
                </c:pt>
                <c:pt idx="145">
                  <c:v>2.0</c:v>
                </c:pt>
                <c:pt idx="146">
                  <c:v>1.0</c:v>
                </c:pt>
                <c:pt idx="147">
                  <c:v>1.0</c:v>
                </c:pt>
                <c:pt idx="148">
                  <c:v>3.0</c:v>
                </c:pt>
                <c:pt idx="149">
                  <c:v>1.0</c:v>
                </c:pt>
                <c:pt idx="150">
                  <c:v>1.0</c:v>
                </c:pt>
                <c:pt idx="151">
                  <c:v>2.0</c:v>
                </c:pt>
                <c:pt idx="152">
                  <c:v>1.0</c:v>
                </c:pt>
                <c:pt idx="153">
                  <c:v>2.0</c:v>
                </c:pt>
                <c:pt idx="154">
                  <c:v>1.0</c:v>
                </c:pt>
                <c:pt idx="155">
                  <c:v>2.0</c:v>
                </c:pt>
                <c:pt idx="156">
                  <c:v>2.0</c:v>
                </c:pt>
                <c:pt idx="157">
                  <c:v>3.0</c:v>
                </c:pt>
                <c:pt idx="158">
                  <c:v>1.0</c:v>
                </c:pt>
                <c:pt idx="159">
                  <c:v>1.0</c:v>
                </c:pt>
                <c:pt idx="160">
                  <c:v>1.0</c:v>
                </c:pt>
                <c:pt idx="161">
                  <c:v>1.0</c:v>
                </c:pt>
                <c:pt idx="162">
                  <c:v>1.0</c:v>
                </c:pt>
                <c:pt idx="163">
                  <c:v>1.0</c:v>
                </c:pt>
                <c:pt idx="164">
                  <c:v>1.0</c:v>
                </c:pt>
                <c:pt idx="165">
                  <c:v>2.0</c:v>
                </c:pt>
                <c:pt idx="166">
                  <c:v>1.0</c:v>
                </c:pt>
                <c:pt idx="167">
                  <c:v>2.0</c:v>
                </c:pt>
                <c:pt idx="168">
                  <c:v>1.0</c:v>
                </c:pt>
                <c:pt idx="169">
                  <c:v>1.0</c:v>
                </c:pt>
                <c:pt idx="170">
                  <c:v>1.0</c:v>
                </c:pt>
                <c:pt idx="171">
                  <c:v>1.0</c:v>
                </c:pt>
                <c:pt idx="172">
                  <c:v>1.0</c:v>
                </c:pt>
                <c:pt idx="173">
                  <c:v>1.0</c:v>
                </c:pt>
                <c:pt idx="174">
                  <c:v>1.0</c:v>
                </c:pt>
                <c:pt idx="175">
                  <c:v>2.0</c:v>
                </c:pt>
                <c:pt idx="176">
                  <c:v>1.0</c:v>
                </c:pt>
                <c:pt idx="177">
                  <c:v>1.0</c:v>
                </c:pt>
                <c:pt idx="178">
                  <c:v>1.0</c:v>
                </c:pt>
                <c:pt idx="179">
                  <c:v>1.0</c:v>
                </c:pt>
                <c:pt idx="180">
                  <c:v>1.0</c:v>
                </c:pt>
                <c:pt idx="181">
                  <c:v>1.0</c:v>
                </c:pt>
                <c:pt idx="182">
                  <c:v>1.0</c:v>
                </c:pt>
                <c:pt idx="183">
                  <c:v>1.0</c:v>
                </c:pt>
                <c:pt idx="184">
                  <c:v>1.0</c:v>
                </c:pt>
                <c:pt idx="185">
                  <c:v>1.0</c:v>
                </c:pt>
                <c:pt idx="186">
                  <c:v>1.0</c:v>
                </c:pt>
                <c:pt idx="187">
                  <c:v>1.0</c:v>
                </c:pt>
                <c:pt idx="188">
                  <c:v>1.0</c:v>
                </c:pt>
                <c:pt idx="189">
                  <c:v>1.0</c:v>
                </c:pt>
                <c:pt idx="190">
                  <c:v>1.0</c:v>
                </c:pt>
                <c:pt idx="191">
                  <c:v>1.0</c:v>
                </c:pt>
                <c:pt idx="192">
                  <c:v>1.0</c:v>
                </c:pt>
                <c:pt idx="193">
                  <c:v>1.0</c:v>
                </c:pt>
                <c:pt idx="194">
                  <c:v>1.0</c:v>
                </c:pt>
                <c:pt idx="195">
                  <c:v>1.0</c:v>
                </c:pt>
                <c:pt idx="196">
                  <c:v>1.0</c:v>
                </c:pt>
                <c:pt idx="197">
                  <c:v>2.0</c:v>
                </c:pt>
                <c:pt idx="198">
                  <c:v>1.0</c:v>
                </c:pt>
                <c:pt idx="199">
                  <c:v>1.0</c:v>
                </c:pt>
                <c:pt idx="200">
                  <c:v>1.0</c:v>
                </c:pt>
                <c:pt idx="201">
                  <c:v>1.0</c:v>
                </c:pt>
                <c:pt idx="202">
                  <c:v>1.0</c:v>
                </c:pt>
                <c:pt idx="203">
                  <c:v>1.0</c:v>
                </c:pt>
                <c:pt idx="204">
                  <c:v>1.0</c:v>
                </c:pt>
                <c:pt idx="205">
                  <c:v>1.0</c:v>
                </c:pt>
                <c:pt idx="206">
                  <c:v>2.0</c:v>
                </c:pt>
                <c:pt idx="207">
                  <c:v>2.0</c:v>
                </c:pt>
                <c:pt idx="208">
                  <c:v>1.0</c:v>
                </c:pt>
                <c:pt idx="209">
                  <c:v>1.0</c:v>
                </c:pt>
                <c:pt idx="210">
                  <c:v>1.0</c:v>
                </c:pt>
                <c:pt idx="211">
                  <c:v>1.0</c:v>
                </c:pt>
                <c:pt idx="212">
                  <c:v>1.0</c:v>
                </c:pt>
                <c:pt idx="213">
                  <c:v>1.0</c:v>
                </c:pt>
                <c:pt idx="214">
                  <c:v>1.0</c:v>
                </c:pt>
                <c:pt idx="215">
                  <c:v>1.0</c:v>
                </c:pt>
                <c:pt idx="216">
                  <c:v>1.0</c:v>
                </c:pt>
                <c:pt idx="217">
                  <c:v>1.0</c:v>
                </c:pt>
                <c:pt idx="218">
                  <c:v>3.0</c:v>
                </c:pt>
                <c:pt idx="219">
                  <c:v>1.0</c:v>
                </c:pt>
                <c:pt idx="220">
                  <c:v>1.0</c:v>
                </c:pt>
                <c:pt idx="221">
                  <c:v>2.0</c:v>
                </c:pt>
                <c:pt idx="222">
                  <c:v>1.0</c:v>
                </c:pt>
                <c:pt idx="223">
                  <c:v>1.0</c:v>
                </c:pt>
                <c:pt idx="224">
                  <c:v>2.0</c:v>
                </c:pt>
                <c:pt idx="225">
                  <c:v>1.0</c:v>
                </c:pt>
                <c:pt idx="226">
                  <c:v>1.0</c:v>
                </c:pt>
                <c:pt idx="227">
                  <c:v>1.0</c:v>
                </c:pt>
                <c:pt idx="228">
                  <c:v>1.0</c:v>
                </c:pt>
                <c:pt idx="229">
                  <c:v>1.0</c:v>
                </c:pt>
                <c:pt idx="230">
                  <c:v>1.0</c:v>
                </c:pt>
                <c:pt idx="231">
                  <c:v>1.0</c:v>
                </c:pt>
                <c:pt idx="232">
                  <c:v>3.0</c:v>
                </c:pt>
                <c:pt idx="233">
                  <c:v>1.0</c:v>
                </c:pt>
                <c:pt idx="234">
                  <c:v>1.0</c:v>
                </c:pt>
                <c:pt idx="235">
                  <c:v>1.0</c:v>
                </c:pt>
                <c:pt idx="236">
                  <c:v>1.0</c:v>
                </c:pt>
                <c:pt idx="237">
                  <c:v>1.0</c:v>
                </c:pt>
                <c:pt idx="238">
                  <c:v>1.0</c:v>
                </c:pt>
                <c:pt idx="239">
                  <c:v>1.0</c:v>
                </c:pt>
                <c:pt idx="240">
                  <c:v>1.0</c:v>
                </c:pt>
                <c:pt idx="241">
                  <c:v>1.0</c:v>
                </c:pt>
                <c:pt idx="242">
                  <c:v>1.0</c:v>
                </c:pt>
                <c:pt idx="243">
                  <c:v>2.0</c:v>
                </c:pt>
                <c:pt idx="244">
                  <c:v>2.0</c:v>
                </c:pt>
                <c:pt idx="245">
                  <c:v>2.0</c:v>
                </c:pt>
                <c:pt idx="246">
                  <c:v>1.0</c:v>
                </c:pt>
                <c:pt idx="247">
                  <c:v>1.0</c:v>
                </c:pt>
                <c:pt idx="248">
                  <c:v>1.0</c:v>
                </c:pt>
                <c:pt idx="249">
                  <c:v>1.0</c:v>
                </c:pt>
                <c:pt idx="250">
                  <c:v>1.0</c:v>
                </c:pt>
                <c:pt idx="251">
                  <c:v>4.0</c:v>
                </c:pt>
                <c:pt idx="252">
                  <c:v>3.0</c:v>
                </c:pt>
                <c:pt idx="253">
                  <c:v>1.0</c:v>
                </c:pt>
                <c:pt idx="254">
                  <c:v>1.0</c:v>
                </c:pt>
                <c:pt idx="255">
                  <c:v>1.0</c:v>
                </c:pt>
                <c:pt idx="256">
                  <c:v>7.0</c:v>
                </c:pt>
                <c:pt idx="257">
                  <c:v>5.0</c:v>
                </c:pt>
                <c:pt idx="258">
                  <c:v>2.0</c:v>
                </c:pt>
                <c:pt idx="259">
                  <c:v>1.0</c:v>
                </c:pt>
                <c:pt idx="260">
                  <c:v>1.0</c:v>
                </c:pt>
                <c:pt idx="261">
                  <c:v>1.0</c:v>
                </c:pt>
                <c:pt idx="262">
                  <c:v>1.0</c:v>
                </c:pt>
                <c:pt idx="263">
                  <c:v>1.0</c:v>
                </c:pt>
                <c:pt idx="264">
                  <c:v>1.0</c:v>
                </c:pt>
                <c:pt idx="265">
                  <c:v>1.0</c:v>
                </c:pt>
                <c:pt idx="266">
                  <c:v>2.0</c:v>
                </c:pt>
                <c:pt idx="267">
                  <c:v>1.0</c:v>
                </c:pt>
                <c:pt idx="268">
                  <c:v>1.0</c:v>
                </c:pt>
                <c:pt idx="269">
                  <c:v>1.0</c:v>
                </c:pt>
                <c:pt idx="270">
                  <c:v>2.0</c:v>
                </c:pt>
                <c:pt idx="271">
                  <c:v>1.0</c:v>
                </c:pt>
                <c:pt idx="272">
                  <c:v>2.0</c:v>
                </c:pt>
                <c:pt idx="273">
                  <c:v>1.0</c:v>
                </c:pt>
                <c:pt idx="274">
                  <c:v>1.0</c:v>
                </c:pt>
                <c:pt idx="275">
                  <c:v>2.0</c:v>
                </c:pt>
                <c:pt idx="276">
                  <c:v>1.0</c:v>
                </c:pt>
                <c:pt idx="277">
                  <c:v>2.0</c:v>
                </c:pt>
                <c:pt idx="278">
                  <c:v>3.0</c:v>
                </c:pt>
                <c:pt idx="279">
                  <c:v>1.0</c:v>
                </c:pt>
                <c:pt idx="280">
                  <c:v>1.0</c:v>
                </c:pt>
                <c:pt idx="281">
                  <c:v>2.0</c:v>
                </c:pt>
                <c:pt idx="282">
                  <c:v>4.0</c:v>
                </c:pt>
                <c:pt idx="283">
                  <c:v>2.0</c:v>
                </c:pt>
                <c:pt idx="284">
                  <c:v>4.0</c:v>
                </c:pt>
                <c:pt idx="285">
                  <c:v>2.0</c:v>
                </c:pt>
                <c:pt idx="286">
                  <c:v>2.0</c:v>
                </c:pt>
                <c:pt idx="287">
                  <c:v>1.0</c:v>
                </c:pt>
                <c:pt idx="288">
                  <c:v>3.0</c:v>
                </c:pt>
                <c:pt idx="289">
                  <c:v>4.0</c:v>
                </c:pt>
                <c:pt idx="290">
                  <c:v>2.0</c:v>
                </c:pt>
                <c:pt idx="291">
                  <c:v>2.0</c:v>
                </c:pt>
                <c:pt idx="292">
                  <c:v>3.0</c:v>
                </c:pt>
                <c:pt idx="293">
                  <c:v>5.0</c:v>
                </c:pt>
                <c:pt idx="294">
                  <c:v>2.0</c:v>
                </c:pt>
                <c:pt idx="295">
                  <c:v>3.0</c:v>
                </c:pt>
                <c:pt idx="296">
                  <c:v>4.0</c:v>
                </c:pt>
                <c:pt idx="297">
                  <c:v>4.0</c:v>
                </c:pt>
                <c:pt idx="298">
                  <c:v>2.0</c:v>
                </c:pt>
                <c:pt idx="299">
                  <c:v>4.0</c:v>
                </c:pt>
                <c:pt idx="300">
                  <c:v>4.0</c:v>
                </c:pt>
                <c:pt idx="301">
                  <c:v>5.0</c:v>
                </c:pt>
                <c:pt idx="302">
                  <c:v>1.0</c:v>
                </c:pt>
                <c:pt idx="303">
                  <c:v>6.0</c:v>
                </c:pt>
                <c:pt idx="304">
                  <c:v>3.0</c:v>
                </c:pt>
                <c:pt idx="305">
                  <c:v>6.0</c:v>
                </c:pt>
                <c:pt idx="306">
                  <c:v>7.0</c:v>
                </c:pt>
                <c:pt idx="307">
                  <c:v>6.0</c:v>
                </c:pt>
                <c:pt idx="308">
                  <c:v>7.0</c:v>
                </c:pt>
                <c:pt idx="309">
                  <c:v>7.0</c:v>
                </c:pt>
                <c:pt idx="310">
                  <c:v>7.0</c:v>
                </c:pt>
                <c:pt idx="311">
                  <c:v>12.0</c:v>
                </c:pt>
                <c:pt idx="312">
                  <c:v>5.0</c:v>
                </c:pt>
                <c:pt idx="313">
                  <c:v>7.0</c:v>
                </c:pt>
                <c:pt idx="314">
                  <c:v>13.0</c:v>
                </c:pt>
                <c:pt idx="315">
                  <c:v>9.0</c:v>
                </c:pt>
                <c:pt idx="316">
                  <c:v>10.0</c:v>
                </c:pt>
                <c:pt idx="317">
                  <c:v>8.0</c:v>
                </c:pt>
                <c:pt idx="318">
                  <c:v>10.0</c:v>
                </c:pt>
                <c:pt idx="319">
                  <c:v>14.0</c:v>
                </c:pt>
                <c:pt idx="320">
                  <c:v>7.0</c:v>
                </c:pt>
                <c:pt idx="321">
                  <c:v>19.0</c:v>
                </c:pt>
                <c:pt idx="322">
                  <c:v>11.0</c:v>
                </c:pt>
                <c:pt idx="323">
                  <c:v>11.0</c:v>
                </c:pt>
                <c:pt idx="324">
                  <c:v>22.0</c:v>
                </c:pt>
                <c:pt idx="325">
                  <c:v>27.0</c:v>
                </c:pt>
                <c:pt idx="326">
                  <c:v>25.0</c:v>
                </c:pt>
                <c:pt idx="327">
                  <c:v>18.0</c:v>
                </c:pt>
                <c:pt idx="328">
                  <c:v>15.0</c:v>
                </c:pt>
                <c:pt idx="329">
                  <c:v>24.0</c:v>
                </c:pt>
                <c:pt idx="330">
                  <c:v>20.0</c:v>
                </c:pt>
                <c:pt idx="331">
                  <c:v>37.0</c:v>
                </c:pt>
                <c:pt idx="332">
                  <c:v>80.0</c:v>
                </c:pt>
                <c:pt idx="333">
                  <c:v>16922.0</c:v>
                </c:pt>
                <c:pt idx="334">
                  <c:v>9105.0</c:v>
                </c:pt>
                <c:pt idx="335">
                  <c:v>4456.0</c:v>
                </c:pt>
                <c:pt idx="336">
                  <c:v>2636.0</c:v>
                </c:pt>
                <c:pt idx="337">
                  <c:v>1917.0</c:v>
                </c:pt>
                <c:pt idx="338">
                  <c:v>1504.0</c:v>
                </c:pt>
                <c:pt idx="339">
                  <c:v>1250.0</c:v>
                </c:pt>
                <c:pt idx="340">
                  <c:v>1047.0</c:v>
                </c:pt>
                <c:pt idx="341">
                  <c:v>957.0</c:v>
                </c:pt>
                <c:pt idx="342">
                  <c:v>904.0</c:v>
                </c:pt>
                <c:pt idx="343">
                  <c:v>771.0</c:v>
                </c:pt>
                <c:pt idx="344">
                  <c:v>726.0</c:v>
                </c:pt>
                <c:pt idx="345">
                  <c:v>719.0</c:v>
                </c:pt>
                <c:pt idx="346">
                  <c:v>669.0</c:v>
                </c:pt>
                <c:pt idx="347">
                  <c:v>692.0</c:v>
                </c:pt>
                <c:pt idx="348">
                  <c:v>729.0</c:v>
                </c:pt>
                <c:pt idx="349">
                  <c:v>772.0</c:v>
                </c:pt>
                <c:pt idx="350">
                  <c:v>875.0</c:v>
                </c:pt>
                <c:pt idx="351">
                  <c:v>1115.0</c:v>
                </c:pt>
                <c:pt idx="352">
                  <c:v>1235.0</c:v>
                </c:pt>
                <c:pt idx="353">
                  <c:v>1451.0</c:v>
                </c:pt>
                <c:pt idx="354">
                  <c:v>1625.0</c:v>
                </c:pt>
                <c:pt idx="355">
                  <c:v>1718.0</c:v>
                </c:pt>
                <c:pt idx="356">
                  <c:v>1821.0</c:v>
                </c:pt>
                <c:pt idx="357">
                  <c:v>2061.0</c:v>
                </c:pt>
                <c:pt idx="358">
                  <c:v>2117.0</c:v>
                </c:pt>
                <c:pt idx="359">
                  <c:v>2130.0</c:v>
                </c:pt>
                <c:pt idx="360">
                  <c:v>2197.0</c:v>
                </c:pt>
                <c:pt idx="361">
                  <c:v>2216.0</c:v>
                </c:pt>
                <c:pt idx="362">
                  <c:v>2164.0</c:v>
                </c:pt>
                <c:pt idx="363">
                  <c:v>4862.0</c:v>
                </c:pt>
                <c:pt idx="364">
                  <c:v>2460.0</c:v>
                </c:pt>
                <c:pt idx="365">
                  <c:v>2264.0</c:v>
                </c:pt>
                <c:pt idx="366">
                  <c:v>2182.0</c:v>
                </c:pt>
                <c:pt idx="367">
                  <c:v>2088.0</c:v>
                </c:pt>
                <c:pt idx="368">
                  <c:v>2310.0</c:v>
                </c:pt>
                <c:pt idx="369">
                  <c:v>2226.0</c:v>
                </c:pt>
                <c:pt idx="370">
                  <c:v>2247.0</c:v>
                </c:pt>
                <c:pt idx="371">
                  <c:v>2368.0</c:v>
                </c:pt>
                <c:pt idx="372">
                  <c:v>2403.0</c:v>
                </c:pt>
                <c:pt idx="373">
                  <c:v>2679.0</c:v>
                </c:pt>
                <c:pt idx="374">
                  <c:v>2559.0</c:v>
                </c:pt>
                <c:pt idx="375">
                  <c:v>2709.0</c:v>
                </c:pt>
                <c:pt idx="376">
                  <c:v>2634.0</c:v>
                </c:pt>
                <c:pt idx="377">
                  <c:v>2669.0</c:v>
                </c:pt>
                <c:pt idx="378">
                  <c:v>3153.0</c:v>
                </c:pt>
                <c:pt idx="379">
                  <c:v>3081.0</c:v>
                </c:pt>
                <c:pt idx="380">
                  <c:v>3093.0</c:v>
                </c:pt>
                <c:pt idx="381">
                  <c:v>3238.0</c:v>
                </c:pt>
                <c:pt idx="382">
                  <c:v>3251.0</c:v>
                </c:pt>
                <c:pt idx="383">
                  <c:v>3798.0</c:v>
                </c:pt>
                <c:pt idx="384">
                  <c:v>3456.0</c:v>
                </c:pt>
                <c:pt idx="385">
                  <c:v>3596.0</c:v>
                </c:pt>
                <c:pt idx="386">
                  <c:v>3722.0</c:v>
                </c:pt>
                <c:pt idx="387">
                  <c:v>3906.0</c:v>
                </c:pt>
                <c:pt idx="388">
                  <c:v>4204.0</c:v>
                </c:pt>
                <c:pt idx="389">
                  <c:v>4139.0</c:v>
                </c:pt>
                <c:pt idx="390">
                  <c:v>4264.0</c:v>
                </c:pt>
                <c:pt idx="391">
                  <c:v>4365.0</c:v>
                </c:pt>
                <c:pt idx="392">
                  <c:v>4511.0</c:v>
                </c:pt>
                <c:pt idx="393">
                  <c:v>5237.0</c:v>
                </c:pt>
                <c:pt idx="394">
                  <c:v>4770.0</c:v>
                </c:pt>
                <c:pt idx="395">
                  <c:v>5106.0</c:v>
                </c:pt>
                <c:pt idx="396">
                  <c:v>5347.0</c:v>
                </c:pt>
                <c:pt idx="397">
                  <c:v>5251.0</c:v>
                </c:pt>
                <c:pt idx="398">
                  <c:v>5772.0</c:v>
                </c:pt>
                <c:pt idx="399">
                  <c:v>5851.0</c:v>
                </c:pt>
                <c:pt idx="400">
                  <c:v>5962.0</c:v>
                </c:pt>
                <c:pt idx="401">
                  <c:v>5901.0</c:v>
                </c:pt>
                <c:pt idx="402">
                  <c:v>6198.0</c:v>
                </c:pt>
                <c:pt idx="403">
                  <c:v>6724.0</c:v>
                </c:pt>
                <c:pt idx="404">
                  <c:v>6389.0</c:v>
                </c:pt>
                <c:pt idx="405">
                  <c:v>6385.0</c:v>
                </c:pt>
                <c:pt idx="406">
                  <c:v>6428.0</c:v>
                </c:pt>
                <c:pt idx="407">
                  <c:v>6531.0</c:v>
                </c:pt>
                <c:pt idx="408">
                  <c:v>6630.0</c:v>
                </c:pt>
                <c:pt idx="409">
                  <c:v>6381.0</c:v>
                </c:pt>
                <c:pt idx="410">
                  <c:v>6268.0</c:v>
                </c:pt>
                <c:pt idx="411">
                  <c:v>6081.0</c:v>
                </c:pt>
                <c:pt idx="412">
                  <c:v>5980.0</c:v>
                </c:pt>
                <c:pt idx="413">
                  <c:v>6477.0</c:v>
                </c:pt>
                <c:pt idx="414">
                  <c:v>5431.0</c:v>
                </c:pt>
                <c:pt idx="415">
                  <c:v>5264.0</c:v>
                </c:pt>
                <c:pt idx="416">
                  <c:v>4834.0</c:v>
                </c:pt>
                <c:pt idx="417">
                  <c:v>4586.0</c:v>
                </c:pt>
                <c:pt idx="418">
                  <c:v>4240.0</c:v>
                </c:pt>
                <c:pt idx="419">
                  <c:v>4038.0</c:v>
                </c:pt>
                <c:pt idx="420">
                  <c:v>3373.0</c:v>
                </c:pt>
                <c:pt idx="421">
                  <c:v>2808.0</c:v>
                </c:pt>
                <c:pt idx="422">
                  <c:v>2347.0</c:v>
                </c:pt>
                <c:pt idx="423">
                  <c:v>3143.0</c:v>
                </c:pt>
                <c:pt idx="424">
                  <c:v>2074.0</c:v>
                </c:pt>
                <c:pt idx="425">
                  <c:v>1518.0</c:v>
                </c:pt>
                <c:pt idx="426">
                  <c:v>1188.0</c:v>
                </c:pt>
                <c:pt idx="427">
                  <c:v>850.0</c:v>
                </c:pt>
                <c:pt idx="428">
                  <c:v>760.0</c:v>
                </c:pt>
                <c:pt idx="429">
                  <c:v>662.0</c:v>
                </c:pt>
                <c:pt idx="430">
                  <c:v>461.0</c:v>
                </c:pt>
                <c:pt idx="431">
                  <c:v>358.0</c:v>
                </c:pt>
                <c:pt idx="432">
                  <c:v>293.0</c:v>
                </c:pt>
                <c:pt idx="433">
                  <c:v>672.0</c:v>
                </c:pt>
                <c:pt idx="434">
                  <c:v>211.0</c:v>
                </c:pt>
                <c:pt idx="435">
                  <c:v>179.0</c:v>
                </c:pt>
                <c:pt idx="436">
                  <c:v>124.0</c:v>
                </c:pt>
                <c:pt idx="437">
                  <c:v>103.0</c:v>
                </c:pt>
                <c:pt idx="438">
                  <c:v>119.0</c:v>
                </c:pt>
                <c:pt idx="439">
                  <c:v>96.0</c:v>
                </c:pt>
                <c:pt idx="440">
                  <c:v>80.0</c:v>
                </c:pt>
                <c:pt idx="441">
                  <c:v>60.0</c:v>
                </c:pt>
                <c:pt idx="442">
                  <c:v>54.0</c:v>
                </c:pt>
                <c:pt idx="443">
                  <c:v>517.0</c:v>
                </c:pt>
                <c:pt idx="444">
                  <c:v>35.0</c:v>
                </c:pt>
                <c:pt idx="445">
                  <c:v>32.0</c:v>
                </c:pt>
                <c:pt idx="446">
                  <c:v>26.0</c:v>
                </c:pt>
                <c:pt idx="447">
                  <c:v>33.0</c:v>
                </c:pt>
                <c:pt idx="448">
                  <c:v>27.0</c:v>
                </c:pt>
                <c:pt idx="449">
                  <c:v>23.0</c:v>
                </c:pt>
                <c:pt idx="450">
                  <c:v>27.0</c:v>
                </c:pt>
                <c:pt idx="451">
                  <c:v>19.0</c:v>
                </c:pt>
                <c:pt idx="452">
                  <c:v>19.0</c:v>
                </c:pt>
                <c:pt idx="453">
                  <c:v>27.0</c:v>
                </c:pt>
                <c:pt idx="454">
                  <c:v>11.0</c:v>
                </c:pt>
                <c:pt idx="455">
                  <c:v>13.0</c:v>
                </c:pt>
                <c:pt idx="456">
                  <c:v>16.0</c:v>
                </c:pt>
                <c:pt idx="457">
                  <c:v>23.0</c:v>
                </c:pt>
                <c:pt idx="458">
                  <c:v>12.0</c:v>
                </c:pt>
                <c:pt idx="459">
                  <c:v>17.0</c:v>
                </c:pt>
                <c:pt idx="460">
                  <c:v>23.0</c:v>
                </c:pt>
                <c:pt idx="461">
                  <c:v>6.0</c:v>
                </c:pt>
                <c:pt idx="462">
                  <c:v>7.0</c:v>
                </c:pt>
                <c:pt idx="463">
                  <c:v>19.0</c:v>
                </c:pt>
                <c:pt idx="464">
                  <c:v>5.0</c:v>
                </c:pt>
                <c:pt idx="465">
                  <c:v>9.0</c:v>
                </c:pt>
                <c:pt idx="466">
                  <c:v>3.0</c:v>
                </c:pt>
                <c:pt idx="467">
                  <c:v>6.0</c:v>
                </c:pt>
                <c:pt idx="468">
                  <c:v>14.0</c:v>
                </c:pt>
                <c:pt idx="469">
                  <c:v>8.0</c:v>
                </c:pt>
                <c:pt idx="470">
                  <c:v>5.0</c:v>
                </c:pt>
                <c:pt idx="471">
                  <c:v>7.0</c:v>
                </c:pt>
                <c:pt idx="472">
                  <c:v>13.0</c:v>
                </c:pt>
                <c:pt idx="473">
                  <c:v>12.0</c:v>
                </c:pt>
                <c:pt idx="474">
                  <c:v>6.0</c:v>
                </c:pt>
                <c:pt idx="475">
                  <c:v>4.0</c:v>
                </c:pt>
                <c:pt idx="476">
                  <c:v>1.0</c:v>
                </c:pt>
                <c:pt idx="477">
                  <c:v>4.0</c:v>
                </c:pt>
                <c:pt idx="478">
                  <c:v>7.0</c:v>
                </c:pt>
                <c:pt idx="479">
                  <c:v>7.0</c:v>
                </c:pt>
                <c:pt idx="480">
                  <c:v>4.0</c:v>
                </c:pt>
                <c:pt idx="481">
                  <c:v>4.0</c:v>
                </c:pt>
                <c:pt idx="482">
                  <c:v>1.0</c:v>
                </c:pt>
                <c:pt idx="483">
                  <c:v>7.0</c:v>
                </c:pt>
                <c:pt idx="484">
                  <c:v>4.0</c:v>
                </c:pt>
                <c:pt idx="485">
                  <c:v>3.0</c:v>
                </c:pt>
                <c:pt idx="486">
                  <c:v>4.0</c:v>
                </c:pt>
                <c:pt idx="487">
                  <c:v>4.0</c:v>
                </c:pt>
                <c:pt idx="488">
                  <c:v>4.0</c:v>
                </c:pt>
                <c:pt idx="489">
                  <c:v>2.0</c:v>
                </c:pt>
                <c:pt idx="490">
                  <c:v>2.0</c:v>
                </c:pt>
                <c:pt idx="491">
                  <c:v>10.0</c:v>
                </c:pt>
                <c:pt idx="492">
                  <c:v>7.0</c:v>
                </c:pt>
                <c:pt idx="493">
                  <c:v>6.0</c:v>
                </c:pt>
                <c:pt idx="494">
                  <c:v>2.0</c:v>
                </c:pt>
                <c:pt idx="495">
                  <c:v>6.0</c:v>
                </c:pt>
                <c:pt idx="496">
                  <c:v>5.0</c:v>
                </c:pt>
                <c:pt idx="497">
                  <c:v>9.0</c:v>
                </c:pt>
                <c:pt idx="498">
                  <c:v>5.0</c:v>
                </c:pt>
                <c:pt idx="499">
                  <c:v>7.0</c:v>
                </c:pt>
                <c:pt idx="500">
                  <c:v>1.0</c:v>
                </c:pt>
                <c:pt idx="501">
                  <c:v>5.0</c:v>
                </c:pt>
                <c:pt idx="502">
                  <c:v>4.0</c:v>
                </c:pt>
                <c:pt idx="503">
                  <c:v>2.0</c:v>
                </c:pt>
                <c:pt idx="504">
                  <c:v>2.0</c:v>
                </c:pt>
                <c:pt idx="505">
                  <c:v>4.0</c:v>
                </c:pt>
                <c:pt idx="506">
                  <c:v>2.0</c:v>
                </c:pt>
                <c:pt idx="507">
                  <c:v>2.0</c:v>
                </c:pt>
                <c:pt idx="508">
                  <c:v>5.0</c:v>
                </c:pt>
                <c:pt idx="509">
                  <c:v>11.0</c:v>
                </c:pt>
                <c:pt idx="510">
                  <c:v>4.0</c:v>
                </c:pt>
                <c:pt idx="511">
                  <c:v>5.0</c:v>
                </c:pt>
                <c:pt idx="512">
                  <c:v>2.0</c:v>
                </c:pt>
                <c:pt idx="513">
                  <c:v>5.0</c:v>
                </c:pt>
                <c:pt idx="514">
                  <c:v>3.0</c:v>
                </c:pt>
                <c:pt idx="515">
                  <c:v>1.0</c:v>
                </c:pt>
                <c:pt idx="516">
                  <c:v>1.0</c:v>
                </c:pt>
                <c:pt idx="517">
                  <c:v>3.0</c:v>
                </c:pt>
                <c:pt idx="518">
                  <c:v>6.0</c:v>
                </c:pt>
                <c:pt idx="519">
                  <c:v>5.0</c:v>
                </c:pt>
                <c:pt idx="520">
                  <c:v>1.0</c:v>
                </c:pt>
                <c:pt idx="521">
                  <c:v>3.0</c:v>
                </c:pt>
                <c:pt idx="522">
                  <c:v>1.0</c:v>
                </c:pt>
                <c:pt idx="523">
                  <c:v>5.0</c:v>
                </c:pt>
                <c:pt idx="524">
                  <c:v>1.0</c:v>
                </c:pt>
                <c:pt idx="525">
                  <c:v>1.0</c:v>
                </c:pt>
                <c:pt idx="526">
                  <c:v>2.0</c:v>
                </c:pt>
                <c:pt idx="527">
                  <c:v>2.0</c:v>
                </c:pt>
                <c:pt idx="528">
                  <c:v>1.0</c:v>
                </c:pt>
                <c:pt idx="529">
                  <c:v>1.0</c:v>
                </c:pt>
                <c:pt idx="530">
                  <c:v>1.0</c:v>
                </c:pt>
                <c:pt idx="531">
                  <c:v>2.0</c:v>
                </c:pt>
                <c:pt idx="532">
                  <c:v>1.0</c:v>
                </c:pt>
                <c:pt idx="533">
                  <c:v>2.0</c:v>
                </c:pt>
                <c:pt idx="534">
                  <c:v>1.0</c:v>
                </c:pt>
                <c:pt idx="535">
                  <c:v>2.0</c:v>
                </c:pt>
                <c:pt idx="536">
                  <c:v>2.0</c:v>
                </c:pt>
                <c:pt idx="537">
                  <c:v>1.0</c:v>
                </c:pt>
                <c:pt idx="538">
                  <c:v>1.0</c:v>
                </c:pt>
                <c:pt idx="539">
                  <c:v>1.0</c:v>
                </c:pt>
                <c:pt idx="540">
                  <c:v>2.0</c:v>
                </c:pt>
                <c:pt idx="541">
                  <c:v>2.0</c:v>
                </c:pt>
                <c:pt idx="542">
                  <c:v>1.0</c:v>
                </c:pt>
                <c:pt idx="543">
                  <c:v>3.0</c:v>
                </c:pt>
                <c:pt idx="544">
                  <c:v>2.0</c:v>
                </c:pt>
                <c:pt idx="545">
                  <c:v>2.0</c:v>
                </c:pt>
                <c:pt idx="546">
                  <c:v>3.0</c:v>
                </c:pt>
                <c:pt idx="547">
                  <c:v>1.0</c:v>
                </c:pt>
                <c:pt idx="548">
                  <c:v>1.0</c:v>
                </c:pt>
                <c:pt idx="549">
                  <c:v>3.0</c:v>
                </c:pt>
                <c:pt idx="550">
                  <c:v>5.0</c:v>
                </c:pt>
                <c:pt idx="551">
                  <c:v>2.0</c:v>
                </c:pt>
                <c:pt idx="552">
                  <c:v>3.0</c:v>
                </c:pt>
                <c:pt idx="553">
                  <c:v>1.0</c:v>
                </c:pt>
                <c:pt idx="554">
                  <c:v>2.0</c:v>
                </c:pt>
                <c:pt idx="555">
                  <c:v>1.0</c:v>
                </c:pt>
                <c:pt idx="556">
                  <c:v>1.0</c:v>
                </c:pt>
                <c:pt idx="557">
                  <c:v>5.0</c:v>
                </c:pt>
                <c:pt idx="558">
                  <c:v>1.0</c:v>
                </c:pt>
                <c:pt idx="559">
                  <c:v>1.0</c:v>
                </c:pt>
                <c:pt idx="560">
                  <c:v>2.0</c:v>
                </c:pt>
                <c:pt idx="561">
                  <c:v>1.0</c:v>
                </c:pt>
                <c:pt idx="562">
                  <c:v>1.0</c:v>
                </c:pt>
                <c:pt idx="563">
                  <c:v>1.0</c:v>
                </c:pt>
                <c:pt idx="564">
                  <c:v>1.0</c:v>
                </c:pt>
                <c:pt idx="565">
                  <c:v>1.0</c:v>
                </c:pt>
                <c:pt idx="566">
                  <c:v>1.0</c:v>
                </c:pt>
                <c:pt idx="567">
                  <c:v>1.0</c:v>
                </c:pt>
                <c:pt idx="568">
                  <c:v>2.0</c:v>
                </c:pt>
                <c:pt idx="569">
                  <c:v>1.0</c:v>
                </c:pt>
                <c:pt idx="570">
                  <c:v>1.0</c:v>
                </c:pt>
                <c:pt idx="571">
                  <c:v>1.0</c:v>
                </c:pt>
                <c:pt idx="572">
                  <c:v>1.0</c:v>
                </c:pt>
                <c:pt idx="573">
                  <c:v>1.0</c:v>
                </c:pt>
                <c:pt idx="574">
                  <c:v>5.0</c:v>
                </c:pt>
                <c:pt idx="575">
                  <c:v>2.0</c:v>
                </c:pt>
                <c:pt idx="576">
                  <c:v>1.0</c:v>
                </c:pt>
                <c:pt idx="577">
                  <c:v>6.0</c:v>
                </c:pt>
                <c:pt idx="578">
                  <c:v>2.0</c:v>
                </c:pt>
                <c:pt idx="579">
                  <c:v>1.0</c:v>
                </c:pt>
                <c:pt idx="580">
                  <c:v>1.0</c:v>
                </c:pt>
                <c:pt idx="581">
                  <c:v>2.0</c:v>
                </c:pt>
                <c:pt idx="582">
                  <c:v>1.0</c:v>
                </c:pt>
                <c:pt idx="583">
                  <c:v>2.0</c:v>
                </c:pt>
                <c:pt idx="584">
                  <c:v>1.0</c:v>
                </c:pt>
                <c:pt idx="585">
                  <c:v>1.0</c:v>
                </c:pt>
                <c:pt idx="586">
                  <c:v>1.0</c:v>
                </c:pt>
                <c:pt idx="587">
                  <c:v>2.0</c:v>
                </c:pt>
                <c:pt idx="588">
                  <c:v>2.0</c:v>
                </c:pt>
                <c:pt idx="589">
                  <c:v>1.0</c:v>
                </c:pt>
                <c:pt idx="590">
                  <c:v>7.0</c:v>
                </c:pt>
                <c:pt idx="591">
                  <c:v>1.0</c:v>
                </c:pt>
                <c:pt idx="592">
                  <c:v>1.0</c:v>
                </c:pt>
                <c:pt idx="593">
                  <c:v>1.0</c:v>
                </c:pt>
                <c:pt idx="594">
                  <c:v>2.0</c:v>
                </c:pt>
                <c:pt idx="595">
                  <c:v>9.0</c:v>
                </c:pt>
                <c:pt idx="596">
                  <c:v>2.0</c:v>
                </c:pt>
                <c:pt idx="597">
                  <c:v>1.0</c:v>
                </c:pt>
                <c:pt idx="598">
                  <c:v>1.0</c:v>
                </c:pt>
                <c:pt idx="599">
                  <c:v>1.0</c:v>
                </c:pt>
                <c:pt idx="600">
                  <c:v>2.0</c:v>
                </c:pt>
                <c:pt idx="601">
                  <c:v>1.0</c:v>
                </c:pt>
                <c:pt idx="602">
                  <c:v>1.0</c:v>
                </c:pt>
                <c:pt idx="603">
                  <c:v>2.0</c:v>
                </c:pt>
                <c:pt idx="604">
                  <c:v>1.0</c:v>
                </c:pt>
                <c:pt idx="605">
                  <c:v>1.0</c:v>
                </c:pt>
                <c:pt idx="606">
                  <c:v>1.0</c:v>
                </c:pt>
                <c:pt idx="607">
                  <c:v>1.0</c:v>
                </c:pt>
                <c:pt idx="608">
                  <c:v>1.0</c:v>
                </c:pt>
                <c:pt idx="609">
                  <c:v>1.0</c:v>
                </c:pt>
                <c:pt idx="610">
                  <c:v>1.0</c:v>
                </c:pt>
                <c:pt idx="611">
                  <c:v>1.0</c:v>
                </c:pt>
                <c:pt idx="612">
                  <c:v>1.0</c:v>
                </c:pt>
                <c:pt idx="613">
                  <c:v>1.0</c:v>
                </c:pt>
                <c:pt idx="614">
                  <c:v>1.0</c:v>
                </c:pt>
                <c:pt idx="615">
                  <c:v>1.0</c:v>
                </c:pt>
                <c:pt idx="616">
                  <c:v>1.0</c:v>
                </c:pt>
                <c:pt idx="617">
                  <c:v>1.0</c:v>
                </c:pt>
                <c:pt idx="618">
                  <c:v>1.0</c:v>
                </c:pt>
                <c:pt idx="619">
                  <c:v>1.0</c:v>
                </c:pt>
                <c:pt idx="620">
                  <c:v>1.0</c:v>
                </c:pt>
                <c:pt idx="621">
                  <c:v>2.0</c:v>
                </c:pt>
                <c:pt idx="622">
                  <c:v>1.0</c:v>
                </c:pt>
                <c:pt idx="623">
                  <c:v>1.0</c:v>
                </c:pt>
                <c:pt idx="624">
                  <c:v>2.0</c:v>
                </c:pt>
                <c:pt idx="625">
                  <c:v>1.0</c:v>
                </c:pt>
                <c:pt idx="626">
                  <c:v>1.0</c:v>
                </c:pt>
                <c:pt idx="627">
                  <c:v>1.0</c:v>
                </c:pt>
                <c:pt idx="628">
                  <c:v>1.0</c:v>
                </c:pt>
                <c:pt idx="629">
                  <c:v>1.0</c:v>
                </c:pt>
                <c:pt idx="630">
                  <c:v>1.0</c:v>
                </c:pt>
                <c:pt idx="631">
                  <c:v>1.0</c:v>
                </c:pt>
                <c:pt idx="632">
                  <c:v>1.0</c:v>
                </c:pt>
                <c:pt idx="633">
                  <c:v>1.0</c:v>
                </c:pt>
                <c:pt idx="634">
                  <c:v>1.0</c:v>
                </c:pt>
                <c:pt idx="635">
                  <c:v>1.0</c:v>
                </c:pt>
                <c:pt idx="636">
                  <c:v>1.0</c:v>
                </c:pt>
                <c:pt idx="637">
                  <c:v>1.0</c:v>
                </c:pt>
                <c:pt idx="638">
                  <c:v>1.0</c:v>
                </c:pt>
                <c:pt idx="639">
                  <c:v>1.0</c:v>
                </c:pt>
                <c:pt idx="640">
                  <c:v>1.0</c:v>
                </c:pt>
                <c:pt idx="641">
                  <c:v>2.0</c:v>
                </c:pt>
                <c:pt idx="642">
                  <c:v>1.0</c:v>
                </c:pt>
                <c:pt idx="643">
                  <c:v>1.0</c:v>
                </c:pt>
                <c:pt idx="644">
                  <c:v>1.0</c:v>
                </c:pt>
                <c:pt idx="645">
                  <c:v>1.0</c:v>
                </c:pt>
                <c:pt idx="646">
                  <c:v>1.0</c:v>
                </c:pt>
                <c:pt idx="647">
                  <c:v>2.0</c:v>
                </c:pt>
                <c:pt idx="648">
                  <c:v>1.0</c:v>
                </c:pt>
                <c:pt idx="649">
                  <c:v>1.0</c:v>
                </c:pt>
                <c:pt idx="650">
                  <c:v>1.0</c:v>
                </c:pt>
                <c:pt idx="651">
                  <c:v>1.0</c:v>
                </c:pt>
                <c:pt idx="652">
                  <c:v>1.0</c:v>
                </c:pt>
                <c:pt idx="653">
                  <c:v>2.0</c:v>
                </c:pt>
                <c:pt idx="654">
                  <c:v>3.0</c:v>
                </c:pt>
                <c:pt idx="655">
                  <c:v>2.0</c:v>
                </c:pt>
                <c:pt idx="656">
                  <c:v>2.0</c:v>
                </c:pt>
                <c:pt idx="657">
                  <c:v>2.0</c:v>
                </c:pt>
                <c:pt idx="658">
                  <c:v>1.0</c:v>
                </c:pt>
                <c:pt idx="659">
                  <c:v>1.0</c:v>
                </c:pt>
                <c:pt idx="660">
                  <c:v>1.0</c:v>
                </c:pt>
                <c:pt idx="661">
                  <c:v>1.0</c:v>
                </c:pt>
                <c:pt idx="662">
                  <c:v>1.0</c:v>
                </c:pt>
                <c:pt idx="663">
                  <c:v>1.0</c:v>
                </c:pt>
                <c:pt idx="664">
                  <c:v>1.0</c:v>
                </c:pt>
                <c:pt idx="665">
                  <c:v>1.0</c:v>
                </c:pt>
                <c:pt idx="666">
                  <c:v>1.0</c:v>
                </c:pt>
                <c:pt idx="667">
                  <c:v>1.0</c:v>
                </c:pt>
                <c:pt idx="668">
                  <c:v>1.0</c:v>
                </c:pt>
                <c:pt idx="669">
                  <c:v>1.0</c:v>
                </c:pt>
                <c:pt idx="670">
                  <c:v>1.0</c:v>
                </c:pt>
                <c:pt idx="671">
                  <c:v>1.0</c:v>
                </c:pt>
                <c:pt idx="672">
                  <c:v>2.0</c:v>
                </c:pt>
                <c:pt idx="673">
                  <c:v>1.0</c:v>
                </c:pt>
                <c:pt idx="674">
                  <c:v>4.0</c:v>
                </c:pt>
                <c:pt idx="675">
                  <c:v>1.0</c:v>
                </c:pt>
                <c:pt idx="676">
                  <c:v>1.0</c:v>
                </c:pt>
                <c:pt idx="677">
                  <c:v>1.0</c:v>
                </c:pt>
                <c:pt idx="678">
                  <c:v>1.0</c:v>
                </c:pt>
                <c:pt idx="679">
                  <c:v>1.0</c:v>
                </c:pt>
                <c:pt idx="680">
                  <c:v>1.0</c:v>
                </c:pt>
                <c:pt idx="681">
                  <c:v>1.0</c:v>
                </c:pt>
                <c:pt idx="682">
                  <c:v>1.0</c:v>
                </c:pt>
                <c:pt idx="683">
                  <c:v>1.0</c:v>
                </c:pt>
                <c:pt idx="684">
                  <c:v>1.0</c:v>
                </c:pt>
                <c:pt idx="685">
                  <c:v>2.0</c:v>
                </c:pt>
                <c:pt idx="686">
                  <c:v>1.0</c:v>
                </c:pt>
                <c:pt idx="687">
                  <c:v>1.0</c:v>
                </c:pt>
                <c:pt idx="688">
                  <c:v>2.0</c:v>
                </c:pt>
                <c:pt idx="689">
                  <c:v>2.0</c:v>
                </c:pt>
                <c:pt idx="690">
                  <c:v>1.0</c:v>
                </c:pt>
                <c:pt idx="691">
                  <c:v>1.0</c:v>
                </c:pt>
                <c:pt idx="692">
                  <c:v>1.0</c:v>
                </c:pt>
                <c:pt idx="693">
                  <c:v>2.0</c:v>
                </c:pt>
                <c:pt idx="694">
                  <c:v>2.0</c:v>
                </c:pt>
                <c:pt idx="695">
                  <c:v>1.0</c:v>
                </c:pt>
                <c:pt idx="696">
                  <c:v>2.0</c:v>
                </c:pt>
                <c:pt idx="697">
                  <c:v>2.0</c:v>
                </c:pt>
                <c:pt idx="698">
                  <c:v>1.0</c:v>
                </c:pt>
                <c:pt idx="699">
                  <c:v>1.0</c:v>
                </c:pt>
                <c:pt idx="700">
                  <c:v>1.0</c:v>
                </c:pt>
                <c:pt idx="701">
                  <c:v>1.0</c:v>
                </c:pt>
              </c:numCache>
            </c:numRef>
          </c:yVal>
        </c:ser>
        <c:axId val="423810968"/>
        <c:axId val="423820936"/>
      </c:scatterChart>
      <c:valAx>
        <c:axId val="423810968"/>
        <c:scaling>
          <c:orientation val="minMax"/>
          <c:max val="120.0"/>
          <c:min val="0.0"/>
        </c:scaling>
        <c:axPos val="b"/>
        <c:title>
          <c:tx>
            <c:rich>
              <a:bodyPr/>
              <a:lstStyle/>
              <a:p>
                <a:pPr>
                  <a:defRPr/>
                </a:pPr>
                <a:r>
                  <a:rPr lang="en-US"/>
                  <a:t>Age at death</a:t>
                </a:r>
              </a:p>
            </c:rich>
          </c:tx>
          <c:layout>
            <c:manualLayout>
              <c:xMode val="edge"/>
              <c:yMode val="edge"/>
              <c:x val="0.469811320754717"/>
              <c:y val="0.909677673355347"/>
            </c:manualLayout>
          </c:layout>
          <c:spPr>
            <a:noFill/>
            <a:ln w="25400">
              <a:noFill/>
            </a:ln>
          </c:spPr>
        </c:title>
        <c:numFmt formatCode="General" sourceLinked="1"/>
        <c:tickLblPos val="nextTo"/>
        <c:spPr>
          <a:ln w="3175">
            <a:solidFill>
              <a:srgbClr val="000000"/>
            </a:solidFill>
            <a:prstDash val="solid"/>
          </a:ln>
        </c:spPr>
        <c:txPr>
          <a:bodyPr rot="0" vert="horz"/>
          <a:lstStyle/>
          <a:p>
            <a:pPr>
              <a:defRPr/>
            </a:pPr>
            <a:endParaRPr lang="en-US"/>
          </a:p>
        </c:txPr>
        <c:crossAx val="423820936"/>
        <c:crosses val="autoZero"/>
        <c:crossBetween val="midCat"/>
      </c:valAx>
      <c:valAx>
        <c:axId val="423820936"/>
        <c:scaling>
          <c:orientation val="minMax"/>
        </c:scaling>
        <c:axPos val="l"/>
        <c:majorGridlines>
          <c:spPr>
            <a:ln w="3175">
              <a:solidFill>
                <a:srgbClr val="000000"/>
              </a:solidFill>
              <a:prstDash val="solid"/>
            </a:ln>
          </c:spPr>
        </c:majorGridlines>
        <c:title>
          <c:tx>
            <c:rich>
              <a:bodyPr/>
              <a:lstStyle/>
              <a:p>
                <a:pPr>
                  <a:defRPr/>
                </a:pPr>
                <a:r>
                  <a:rPr lang="en-US"/>
                  <a:t>Count</a:t>
                </a:r>
              </a:p>
            </c:rich>
          </c:tx>
          <c:layout>
            <c:manualLayout>
              <c:xMode val="edge"/>
              <c:yMode val="edge"/>
              <c:x val="0.0245283018867924"/>
              <c:y val="0.43548412496825"/>
            </c:manualLayout>
          </c:layout>
          <c:spPr>
            <a:noFill/>
            <a:ln w="25400">
              <a:noFill/>
            </a:ln>
          </c:spPr>
        </c:title>
        <c:numFmt formatCode="General" sourceLinked="1"/>
        <c:tickLblPos val="nextTo"/>
        <c:spPr>
          <a:ln w="3175">
            <a:solidFill>
              <a:srgbClr val="000000"/>
            </a:solidFill>
            <a:prstDash val="solid"/>
          </a:ln>
        </c:spPr>
        <c:txPr>
          <a:bodyPr rot="0" vert="horz"/>
          <a:lstStyle/>
          <a:p>
            <a:pPr>
              <a:defRPr/>
            </a:pPr>
            <a:endParaRPr lang="en-US"/>
          </a:p>
        </c:txPr>
        <c:crossAx val="423810968"/>
        <c:crosses val="autoZero"/>
        <c:crossBetween val="midCat"/>
      </c:valAx>
      <c:spPr>
        <a:solidFill>
          <a:schemeClr val="accent5">
            <a:lumMod val="40000"/>
            <a:lumOff val="60000"/>
          </a:schemeClr>
        </a:solidFill>
        <a:ln w="12700">
          <a:solidFill>
            <a:srgbClr val="808080"/>
          </a:solidFill>
          <a:prstDash val="solid"/>
        </a:ln>
      </c:spPr>
    </c:plotArea>
    <c:plotVisOnly val="1"/>
    <c:dispBlanksAs val="gap"/>
  </c:chart>
  <c:spPr>
    <a:solidFill>
      <a:schemeClr val="accent5">
        <a:lumMod val="20000"/>
        <a:lumOff val="80000"/>
      </a:schemeClr>
    </a:solidFill>
    <a:ln w="3175">
      <a:solidFill>
        <a:srgbClr val="000000"/>
      </a:solidFill>
      <a:prstDash val="solid"/>
    </a:ln>
  </c:spPr>
  <c:txPr>
    <a:bodyPr/>
    <a:lstStyle/>
    <a:p>
      <a:pPr>
        <a:defRPr sz="1400" b="0" i="0" u="none" strike="noStrike" baseline="0">
          <a:solidFill>
            <a:srgbClr val="000000"/>
          </a:solidFill>
          <a:latin typeface="Arial"/>
          <a:ea typeface="Arial"/>
          <a:cs typeface="Arial"/>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40E1FB-5653-CF48-89C9-5CE365DE3278}" type="datetimeFigureOut">
              <a:rPr lang="en-US" smtClean="0"/>
              <a:pPr/>
              <a:t>2/1/12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B3F779-C365-144D-A66A-B107B088F88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709856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400F2-5122-F94E-A563-8B01E1CC5268}" type="datetimeFigureOut">
              <a:rPr lang="en-US" smtClean="0"/>
              <a:pPr/>
              <a:t>2/1/12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7D0CD6-F82F-8F4A-BC06-6F6965BA1569}"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93637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genealogy, we attempt to discover what was really true about a real person.  But we have to do this using “snapshots” of information about the person from various sources.  We don’t even always know when the sources are talking about the same person.  And each source sometimes contains a different set of information about the person.  But often we can use what is there to infer reasonable ranges for what is not. </a:t>
            </a:r>
            <a:endParaRPr lang="en-US" dirty="0"/>
          </a:p>
        </p:txBody>
      </p:sp>
      <p:sp>
        <p:nvSpPr>
          <p:cNvPr id="4" name="Slide Number Placeholder 3"/>
          <p:cNvSpPr>
            <a:spLocks noGrp="1"/>
          </p:cNvSpPr>
          <p:nvPr>
            <p:ph type="sldNum" sz="quarter" idx="10"/>
          </p:nvPr>
        </p:nvSpPr>
        <p:spPr/>
        <p:txBody>
          <a:bodyPr/>
          <a:lstStyle/>
          <a:p>
            <a:fld id="{EA7D0CD6-F82F-8F4A-BC06-6F6965BA1569}"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don’t know know which, if any, of the face-tagging solutions support this standard</a:t>
            </a:r>
            <a:endParaRPr lang="en-US" dirty="0"/>
          </a:p>
        </p:txBody>
      </p:sp>
      <p:sp>
        <p:nvSpPr>
          <p:cNvPr id="4" name="Slide Number Placeholder 3"/>
          <p:cNvSpPr>
            <a:spLocks noGrp="1"/>
          </p:cNvSpPr>
          <p:nvPr>
            <p:ph type="sldNum" sz="quarter" idx="10"/>
          </p:nvPr>
        </p:nvSpPr>
        <p:spPr/>
        <p:txBody>
          <a:bodyPr/>
          <a:lstStyle/>
          <a:p>
            <a:fld id="{EA7D0CD6-F82F-8F4A-BC06-6F6965BA1569}"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Radius</a:t>
            </a:r>
            <a:r>
              <a:rPr lang="en-US" baseline="0" dirty="0" smtClean="0"/>
              <a:t> of circle specified in relative (0..1) coordinates using minimum direction of width and height of the image.</a:t>
            </a:r>
            <a:endParaRPr lang="en-US" dirty="0"/>
          </a:p>
        </p:txBody>
      </p:sp>
      <p:sp>
        <p:nvSpPr>
          <p:cNvPr id="4" name="Slide Number Placeholder 3"/>
          <p:cNvSpPr>
            <a:spLocks noGrp="1"/>
          </p:cNvSpPr>
          <p:nvPr>
            <p:ph type="sldNum" sz="quarter" idx="10"/>
          </p:nvPr>
        </p:nvSpPr>
        <p:spPr/>
        <p:txBody>
          <a:bodyPr/>
          <a:lstStyle/>
          <a:p>
            <a:fld id="{EA7D0CD6-F82F-8F4A-BC06-6F6965BA1569}"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Radius</a:t>
            </a:r>
            <a:r>
              <a:rPr lang="en-US" baseline="0" dirty="0" smtClean="0"/>
              <a:t> of circle specified in relative (0..1) coordinates using minimum direction of width and height of the image.</a:t>
            </a:r>
            <a:endParaRPr lang="en-US" dirty="0"/>
          </a:p>
        </p:txBody>
      </p:sp>
      <p:sp>
        <p:nvSpPr>
          <p:cNvPr id="4" name="Slide Number Placeholder 3"/>
          <p:cNvSpPr>
            <a:spLocks noGrp="1"/>
          </p:cNvSpPr>
          <p:nvPr>
            <p:ph type="sldNum" sz="quarter" idx="10"/>
          </p:nvPr>
        </p:nvSpPr>
        <p:spPr/>
        <p:txBody>
          <a:bodyPr/>
          <a:lstStyle/>
          <a:p>
            <a:fld id="{EA7D0CD6-F82F-8F4A-BC06-6F6965BA1569}"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Radius</a:t>
            </a:r>
            <a:r>
              <a:rPr lang="en-US" baseline="0" dirty="0" smtClean="0"/>
              <a:t> of circle specified in relative (0..1) coordinates using minimum direction of width and height of the image.</a:t>
            </a:r>
            <a:endParaRPr lang="en-US" dirty="0"/>
          </a:p>
        </p:txBody>
      </p:sp>
      <p:sp>
        <p:nvSpPr>
          <p:cNvPr id="4" name="Slide Number Placeholder 3"/>
          <p:cNvSpPr>
            <a:spLocks noGrp="1"/>
          </p:cNvSpPr>
          <p:nvPr>
            <p:ph type="sldNum" sz="quarter" idx="10"/>
          </p:nvPr>
        </p:nvSpPr>
        <p:spPr/>
        <p:txBody>
          <a:bodyPr/>
          <a:lstStyle/>
          <a:p>
            <a:fld id="{EA7D0CD6-F82F-8F4A-BC06-6F6965BA1569}"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Radius</a:t>
            </a:r>
            <a:r>
              <a:rPr lang="en-US" baseline="0" dirty="0" smtClean="0"/>
              <a:t> of circle specified in relative (0..1) coordinates using minimum direction of width and height of the image.</a:t>
            </a:r>
            <a:endParaRPr lang="en-US" dirty="0"/>
          </a:p>
        </p:txBody>
      </p:sp>
      <p:sp>
        <p:nvSpPr>
          <p:cNvPr id="4" name="Slide Number Placeholder 3"/>
          <p:cNvSpPr>
            <a:spLocks noGrp="1"/>
          </p:cNvSpPr>
          <p:nvPr>
            <p:ph type="sldNum" sz="quarter" idx="10"/>
          </p:nvPr>
        </p:nvSpPr>
        <p:spPr/>
        <p:txBody>
          <a:bodyPr/>
          <a:lstStyle/>
          <a:p>
            <a:fld id="{EA7D0CD6-F82F-8F4A-BC06-6F6965BA1569}"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7D0CD6-F82F-8F4A-BC06-6F6965BA1569}"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Radius</a:t>
            </a:r>
            <a:r>
              <a:rPr lang="en-US" baseline="0" dirty="0" smtClean="0"/>
              <a:t> of circle specified in relative (0..1) coordinates using minimum direction of width and height of </a:t>
            </a:r>
            <a:r>
              <a:rPr lang="en-US" baseline="0" smtClean="0"/>
              <a:t>the image.</a:t>
            </a:r>
            <a:endParaRPr lang="en-US" dirty="0"/>
          </a:p>
        </p:txBody>
      </p:sp>
      <p:sp>
        <p:nvSpPr>
          <p:cNvPr id="4" name="Slide Number Placeholder 3"/>
          <p:cNvSpPr>
            <a:spLocks noGrp="1"/>
          </p:cNvSpPr>
          <p:nvPr>
            <p:ph type="sldNum" sz="quarter" idx="10"/>
          </p:nvPr>
        </p:nvSpPr>
        <p:spPr/>
        <p:txBody>
          <a:bodyPr/>
          <a:lstStyle/>
          <a:p>
            <a:fld id="{EA7D0CD6-F82F-8F4A-BC06-6F6965BA1569}"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Radius</a:t>
            </a:r>
            <a:r>
              <a:rPr lang="en-US" baseline="0" dirty="0" smtClean="0"/>
              <a:t> of circle specified in relative (0..1) coordinates using minimum direction of width and height of </a:t>
            </a:r>
            <a:r>
              <a:rPr lang="en-US" baseline="0" smtClean="0"/>
              <a:t>the image.</a:t>
            </a:r>
            <a:endParaRPr lang="en-US" dirty="0"/>
          </a:p>
        </p:txBody>
      </p:sp>
      <p:sp>
        <p:nvSpPr>
          <p:cNvPr id="4" name="Slide Number Placeholder 3"/>
          <p:cNvSpPr>
            <a:spLocks noGrp="1"/>
          </p:cNvSpPr>
          <p:nvPr>
            <p:ph type="sldNum" sz="quarter" idx="10"/>
          </p:nvPr>
        </p:nvSpPr>
        <p:spPr/>
        <p:txBody>
          <a:bodyPr/>
          <a:lstStyle/>
          <a:p>
            <a:fld id="{EA7D0CD6-F82F-8F4A-BC06-6F6965BA1569}"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Radius</a:t>
            </a:r>
            <a:r>
              <a:rPr lang="en-US" baseline="0" dirty="0" smtClean="0"/>
              <a:t> of circle specified in relative (0..1) coordinates using minimum direction of width and height of </a:t>
            </a:r>
            <a:r>
              <a:rPr lang="en-US" baseline="0" smtClean="0"/>
              <a:t>the image.</a:t>
            </a:r>
            <a:endParaRPr lang="en-US" dirty="0"/>
          </a:p>
        </p:txBody>
      </p:sp>
      <p:sp>
        <p:nvSpPr>
          <p:cNvPr id="4" name="Slide Number Placeholder 3"/>
          <p:cNvSpPr>
            <a:spLocks noGrp="1"/>
          </p:cNvSpPr>
          <p:nvPr>
            <p:ph type="sldNum" sz="quarter" idx="10"/>
          </p:nvPr>
        </p:nvSpPr>
        <p:spPr/>
        <p:txBody>
          <a:bodyPr/>
          <a:lstStyle/>
          <a:p>
            <a:fld id="{EA7D0CD6-F82F-8F4A-BC06-6F6965BA1569}"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7D0CD6-F82F-8F4A-BC06-6F6965BA1569}"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“other”=any event indicating the person was alive.</a:t>
            </a:r>
          </a:p>
          <a:p>
            <a:r>
              <a:rPr lang="en-US" dirty="0" smtClean="0"/>
              <a:t>“year-only” includes “about”</a:t>
            </a:r>
          </a:p>
          <a:p>
            <a:r>
              <a:rPr lang="en-US" dirty="0" smtClean="0"/>
              <a:t>burial</a:t>
            </a:r>
            <a:r>
              <a:rPr lang="en-US" baseline="0" dirty="0" smtClean="0"/>
              <a:t> ignored when there is a death event.</a:t>
            </a:r>
            <a:endParaRPr lang="en-US" dirty="0"/>
          </a:p>
        </p:txBody>
      </p:sp>
      <p:sp>
        <p:nvSpPr>
          <p:cNvPr id="4" name="Slide Number Placeholder 3"/>
          <p:cNvSpPr>
            <a:spLocks noGrp="1"/>
          </p:cNvSpPr>
          <p:nvPr>
            <p:ph type="sldNum" sz="quarter" idx="10"/>
          </p:nvPr>
        </p:nvSpPr>
        <p:spPr/>
        <p:txBody>
          <a:bodyPr/>
          <a:lstStyle/>
          <a:p>
            <a:fld id="{EA7D0CD6-F82F-8F4A-BC06-6F6965BA1569}"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7D0CD6-F82F-8F4A-BC06-6F6965BA1569}"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7D0CD6-F82F-8F4A-BC06-6F6965BA1569}"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7D0CD6-F82F-8F4A-BC06-6F6965BA1569}"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don’t know know which, if any, of the face-tagging solutions support this standard</a:t>
            </a:r>
            <a:endParaRPr lang="en-US" dirty="0"/>
          </a:p>
        </p:txBody>
      </p:sp>
      <p:sp>
        <p:nvSpPr>
          <p:cNvPr id="4" name="Slide Number Placeholder 3"/>
          <p:cNvSpPr>
            <a:spLocks noGrp="1"/>
          </p:cNvSpPr>
          <p:nvPr>
            <p:ph type="sldNum" sz="quarter" idx="10"/>
          </p:nvPr>
        </p:nvSpPr>
        <p:spPr/>
        <p:txBody>
          <a:bodyPr/>
          <a:lstStyle/>
          <a:p>
            <a:fld id="{EA7D0CD6-F82F-8F4A-BC06-6F6965BA1569}"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don’t know know which, if any, of the face-tagging solutions support this standard</a:t>
            </a:r>
            <a:endParaRPr lang="en-US" dirty="0"/>
          </a:p>
        </p:txBody>
      </p:sp>
      <p:sp>
        <p:nvSpPr>
          <p:cNvPr id="4" name="Slide Number Placeholder 3"/>
          <p:cNvSpPr>
            <a:spLocks noGrp="1"/>
          </p:cNvSpPr>
          <p:nvPr>
            <p:ph type="sldNum" sz="quarter" idx="10"/>
          </p:nvPr>
        </p:nvSpPr>
        <p:spPr/>
        <p:txBody>
          <a:bodyPr/>
          <a:lstStyle/>
          <a:p>
            <a:fld id="{EA7D0CD6-F82F-8F4A-BC06-6F6965BA1569}"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don’t know know which, if any, of the face-tagging solutions support this standard</a:t>
            </a:r>
            <a:endParaRPr lang="en-US" dirty="0"/>
          </a:p>
        </p:txBody>
      </p:sp>
      <p:sp>
        <p:nvSpPr>
          <p:cNvPr id="4" name="Slide Number Placeholder 3"/>
          <p:cNvSpPr>
            <a:spLocks noGrp="1"/>
          </p:cNvSpPr>
          <p:nvPr>
            <p:ph type="sldNum" sz="quarter" idx="10"/>
          </p:nvPr>
        </p:nvSpPr>
        <p:spPr/>
        <p:txBody>
          <a:bodyPr/>
          <a:lstStyle/>
          <a:p>
            <a:fld id="{EA7D0CD6-F82F-8F4A-BC06-6F6965BA1569}"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4" Type="http://schemas.openxmlformats.org/officeDocument/2006/relationships/image" Target="../media/image14.emf"/><Relationship Id="rId4" Type="http://schemas.openxmlformats.org/officeDocument/2006/relationships/image" Target="../media/image4.png"/><Relationship Id="rId7" Type="http://schemas.openxmlformats.org/officeDocument/2006/relationships/image" Target="../media/image7.png"/><Relationship Id="rId11"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16" Type="http://schemas.openxmlformats.org/officeDocument/2006/relationships/image" Target="../media/image16.emf"/><Relationship Id="rId8" Type="http://schemas.openxmlformats.org/officeDocument/2006/relationships/image" Target="../media/image8.emf"/><Relationship Id="rId13" Type="http://schemas.openxmlformats.org/officeDocument/2006/relationships/image" Target="../media/image13.emf"/><Relationship Id="rId10" Type="http://schemas.openxmlformats.org/officeDocument/2006/relationships/image" Target="../media/image10.png"/><Relationship Id="rId5" Type="http://schemas.openxmlformats.org/officeDocument/2006/relationships/image" Target="../media/image5.png"/><Relationship Id="rId15" Type="http://schemas.openxmlformats.org/officeDocument/2006/relationships/image" Target="../media/image15.emf"/><Relationship Id="rId12" Type="http://schemas.openxmlformats.org/officeDocument/2006/relationships/image" Target="../media/image12.emf"/><Relationship Id="rId17" Type="http://schemas.openxmlformats.org/officeDocument/2006/relationships/image" Target="../media/image17.png"/><Relationship Id="rId19" Type="http://schemas.openxmlformats.org/officeDocument/2006/relationships/image" Target="../media/image19.emf"/><Relationship Id="rId2" Type="http://schemas.openxmlformats.org/officeDocument/2006/relationships/image" Target="../media/image2.png"/><Relationship Id="rId9" Type="http://schemas.openxmlformats.org/officeDocument/2006/relationships/image" Target="../media/image9.png"/><Relationship Id="rId3" Type="http://schemas.openxmlformats.org/officeDocument/2006/relationships/image" Target="../media/image3.emf"/><Relationship Id="rId18" Type="http://schemas.openxmlformats.org/officeDocument/2006/relationships/image" Target="../media/image18.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4" Type="http://schemas.openxmlformats.org/officeDocument/2006/relationships/image" Target="../media/image14.emf"/><Relationship Id="rId4" Type="http://schemas.openxmlformats.org/officeDocument/2006/relationships/image" Target="../media/image4.png"/><Relationship Id="rId7" Type="http://schemas.openxmlformats.org/officeDocument/2006/relationships/image" Target="../media/image7.png"/><Relationship Id="rId11"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16" Type="http://schemas.openxmlformats.org/officeDocument/2006/relationships/image" Target="../media/image16.emf"/><Relationship Id="rId8" Type="http://schemas.openxmlformats.org/officeDocument/2006/relationships/image" Target="../media/image8.emf"/><Relationship Id="rId13" Type="http://schemas.openxmlformats.org/officeDocument/2006/relationships/image" Target="../media/image13.emf"/><Relationship Id="rId10" Type="http://schemas.openxmlformats.org/officeDocument/2006/relationships/image" Target="../media/image10.png"/><Relationship Id="rId5" Type="http://schemas.openxmlformats.org/officeDocument/2006/relationships/image" Target="../media/image5.png"/><Relationship Id="rId15" Type="http://schemas.openxmlformats.org/officeDocument/2006/relationships/image" Target="../media/image15.emf"/><Relationship Id="rId12" Type="http://schemas.openxmlformats.org/officeDocument/2006/relationships/image" Target="../media/image12.emf"/><Relationship Id="rId17" Type="http://schemas.openxmlformats.org/officeDocument/2006/relationships/image" Target="../media/image17.png"/><Relationship Id="rId19" Type="http://schemas.openxmlformats.org/officeDocument/2006/relationships/image" Target="../media/image19.emf"/><Relationship Id="rId2" Type="http://schemas.openxmlformats.org/officeDocument/2006/relationships/image" Target="../media/image2.png"/><Relationship Id="rId9" Type="http://schemas.openxmlformats.org/officeDocument/2006/relationships/image" Target="../media/image9.png"/><Relationship Id="rId3" Type="http://schemas.openxmlformats.org/officeDocument/2006/relationships/image" Target="../media/image3.emf"/><Relationship Id="rId18"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Slide Number Placeholder 3"/>
          <p:cNvSpPr>
            <a:spLocks noGrp="1"/>
          </p:cNvSpPr>
          <p:nvPr>
            <p:ph type="sldNum" sz="quarter" idx="10"/>
          </p:nvPr>
        </p:nvSpPr>
        <p:spPr/>
        <p:txBody>
          <a:bodyPr/>
          <a:lstStyle/>
          <a:p>
            <a:fld id="{547A09D0-6FEE-E549-BAFA-C79E4C37AEB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0163"/>
            <a:ext cx="4038600" cy="43891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0163"/>
            <a:ext cx="4038600" cy="43891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547A09D0-6FEE-E549-BAFA-C79E4C37AEB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36481"/>
            <a:ext cx="4040188" cy="7207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57227"/>
            <a:ext cx="4040188" cy="36497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36481"/>
            <a:ext cx="4041775" cy="7207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57227"/>
            <a:ext cx="4041775" cy="36497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547A09D0-6FEE-E549-BAFA-C79E4C37AEB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47A09D0-6FEE-E549-BAFA-C79E4C37AEB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47A09D0-6FEE-E549-BAFA-C79E4C37AEB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2341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0721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547A09D0-6FEE-E549-BAFA-C79E4C37AEB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47940"/>
            <a:ext cx="5486400" cy="566738"/>
          </a:xfrm>
        </p:spPr>
        <p:txBody>
          <a:bodyPr anchor="b"/>
          <a:lstStyle>
            <a:lvl1pPr algn="ctr">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33314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014678"/>
            <a:ext cx="5486400" cy="502954"/>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1860"/>
            <a:ext cx="7772400" cy="2956617"/>
          </a:xfrm>
        </p:spPr>
        <p:txBody>
          <a:bodyPr anchor="ctr" anchorCtr="1"/>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47A09D0-6FEE-E549-BAFA-C79E4C37AEBD}"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397936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4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p>
            <a:fld id="{547A09D0-6FEE-E549-BAFA-C79E4C37AEBD}"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510482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5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0" y="582995"/>
            <a:ext cx="9144000" cy="56529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0"/>
          </p:nvPr>
        </p:nvSpPr>
        <p:spPr/>
        <p:txBody>
          <a:bodyPr/>
          <a:lstStyle/>
          <a:p>
            <a:fld id="{547A09D0-6FEE-E549-BAFA-C79E4C37AEBD}"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734443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93176"/>
            <a:ext cx="8229600" cy="49069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547A09D0-6FEE-E549-BAFA-C79E4C37AEBD}"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552906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a:xfrm>
            <a:off x="0" y="13230"/>
            <a:ext cx="9144000" cy="620477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176972" y="174458"/>
            <a:ext cx="8827792" cy="843261"/>
          </a:xfrm>
        </p:spPr>
        <p:txBody>
          <a:bodyPr>
            <a:normAutofit/>
          </a:bodyPr>
          <a:lstStyle>
            <a:lvl1pPr algn="l">
              <a:defRPr sz="3600">
                <a:ln>
                  <a:solidFill>
                    <a:schemeClr val="tx1"/>
                  </a:solidFill>
                </a:ln>
                <a:solidFill>
                  <a:schemeClr val="tx1"/>
                </a:solidFil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176972" y="1017719"/>
            <a:ext cx="6225259" cy="77110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27" name="Group 26"/>
          <p:cNvGrpSpPr/>
          <p:nvPr userDrawn="1"/>
        </p:nvGrpSpPr>
        <p:grpSpPr>
          <a:xfrm>
            <a:off x="176972" y="3307109"/>
            <a:ext cx="8702908" cy="2907622"/>
            <a:chOff x="176972" y="3307109"/>
            <a:chExt cx="8702908" cy="2907622"/>
          </a:xfrm>
        </p:grpSpPr>
        <p:pic>
          <p:nvPicPr>
            <p:cNvPr id="17" name="Picture 16"/>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30213" y="5361834"/>
              <a:ext cx="882454" cy="852897"/>
            </a:xfrm>
            <a:prstGeom prst="rect">
              <a:avLst/>
            </a:prstGeom>
          </p:spPr>
        </p:pic>
        <p:pic>
          <p:nvPicPr>
            <p:cNvPr id="20" name="Picture 19"/>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87369" y="5573769"/>
              <a:ext cx="2967065" cy="614357"/>
            </a:xfrm>
            <a:prstGeom prst="rect">
              <a:avLst/>
            </a:prstGeom>
          </p:spPr>
        </p:pic>
        <p:pic>
          <p:nvPicPr>
            <p:cNvPr id="21" name="Picture 20" descr="dell.psd"/>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67527" y="5573769"/>
              <a:ext cx="1312634" cy="426649"/>
            </a:xfrm>
            <a:prstGeom prst="rect">
              <a:avLst/>
            </a:prstGeom>
          </p:spPr>
        </p:pic>
        <p:grpSp>
          <p:nvGrpSpPr>
            <p:cNvPr id="26" name="Group 25"/>
            <p:cNvGrpSpPr/>
            <p:nvPr userDrawn="1"/>
          </p:nvGrpSpPr>
          <p:grpSpPr>
            <a:xfrm>
              <a:off x="176972" y="3307109"/>
              <a:ext cx="8702908" cy="2245827"/>
              <a:chOff x="176972" y="3307109"/>
              <a:chExt cx="8702908" cy="2245827"/>
            </a:xfrm>
          </p:grpSpPr>
          <p:pic>
            <p:nvPicPr>
              <p:cNvPr id="5" name="Picture 4"/>
              <p:cNvPicPr>
                <a:picLocks noChangeAspect="1"/>
              </p:cNvPicPr>
              <p:nvPr/>
            </p:nvPicPr>
            <p:blipFill>
              <a:blip r:embed="rId6"/>
              <a:stretch>
                <a:fillRect/>
              </a:stretch>
            </p:blipFill>
            <p:spPr>
              <a:xfrm>
                <a:off x="6511768" y="5037242"/>
                <a:ext cx="926199" cy="405122"/>
              </a:xfrm>
              <a:prstGeom prst="rect">
                <a:avLst/>
              </a:prstGeom>
            </p:spPr>
          </p:pic>
          <p:pic>
            <p:nvPicPr>
              <p:cNvPr id="15" name="Picture 14" descr="BYUMedallionSM1.psd"/>
              <p:cNvPicPr>
                <a:picLocks noChangeAspect="1"/>
              </p:cNvPicPr>
              <p:nvPr/>
            </p:nvPicPr>
            <p:blipFill>
              <a:blip r:embed="rId7"/>
              <a:stretch>
                <a:fillRect/>
              </a:stretch>
            </p:blipFill>
            <p:spPr>
              <a:xfrm>
                <a:off x="2901461" y="3639903"/>
                <a:ext cx="1072152" cy="1098252"/>
              </a:xfrm>
              <a:prstGeom prst="rect">
                <a:avLst/>
              </a:prstGeom>
            </p:spPr>
          </p:pic>
          <p:pic>
            <p:nvPicPr>
              <p:cNvPr id="16" name="Picture 15" descr="FGS logo.eps"/>
              <p:cNvPicPr>
                <a:picLocks noChangeAspect="1"/>
              </p:cNvPicPr>
              <p:nvPr/>
            </p:nvPicPr>
            <p:blipFill>
              <a:blip r:embed="rId8"/>
              <a:stretch>
                <a:fillRect/>
              </a:stretch>
            </p:blipFill>
            <p:spPr>
              <a:xfrm>
                <a:off x="4154895" y="3889214"/>
                <a:ext cx="874167" cy="719294"/>
              </a:xfrm>
              <a:prstGeom prst="rect">
                <a:avLst/>
              </a:prstGeom>
            </p:spPr>
          </p:pic>
          <p:pic>
            <p:nvPicPr>
              <p:cNvPr id="18" name="Picture 17" descr="ancestry_logo.psd"/>
              <p:cNvPicPr>
                <a:picLocks noChangeAspect="1"/>
              </p:cNvPicPr>
              <p:nvPr/>
            </p:nvPicPr>
            <p:blipFill>
              <a:blip r:embed="rId9"/>
              <a:stretch>
                <a:fillRect/>
              </a:stretch>
            </p:blipFill>
            <p:spPr>
              <a:xfrm>
                <a:off x="2337645" y="4788541"/>
                <a:ext cx="2813766" cy="612482"/>
              </a:xfrm>
              <a:prstGeom prst="rect">
                <a:avLst/>
              </a:prstGeom>
            </p:spPr>
          </p:pic>
          <p:pic>
            <p:nvPicPr>
              <p:cNvPr id="19" name="Picture 18" descr="Microsoft-Logo.psd"/>
              <p:cNvPicPr>
                <a:picLocks noChangeAspect="1"/>
              </p:cNvPicPr>
              <p:nvPr/>
            </p:nvPicPr>
            <p:blipFill>
              <a:blip r:embed="rId10"/>
              <a:stretch>
                <a:fillRect/>
              </a:stretch>
            </p:blipFill>
            <p:spPr>
              <a:xfrm>
                <a:off x="235329" y="4887476"/>
                <a:ext cx="1961082" cy="526301"/>
              </a:xfrm>
              <a:prstGeom prst="rect">
                <a:avLst/>
              </a:prstGeom>
            </p:spPr>
          </p:pic>
          <p:pic>
            <p:nvPicPr>
              <p:cNvPr id="9" name="Picture 8" descr="OracleLogo.psd"/>
              <p:cNvPicPr>
                <a:picLocks noChangeAspect="1"/>
              </p:cNvPicPr>
              <p:nvPr/>
            </p:nvPicPr>
            <p:blipFill>
              <a:blip r:embed="rId11">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945355" y="3862296"/>
                <a:ext cx="1934525" cy="301773"/>
              </a:xfrm>
              <a:prstGeom prst="rect">
                <a:avLst/>
              </a:prstGeom>
            </p:spPr>
          </p:pic>
          <p:pic>
            <p:nvPicPr>
              <p:cNvPr id="10" name="Picture 9"/>
              <p:cNvPicPr>
                <a:picLocks noChangeAspect="1"/>
              </p:cNvPicPr>
              <p:nvPr/>
            </p:nvPicPr>
            <p:blipFill>
              <a:blip r:embed="rId1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245418" y="4398812"/>
                <a:ext cx="1635446" cy="342177"/>
              </a:xfrm>
              <a:prstGeom prst="rect">
                <a:avLst/>
              </a:prstGeom>
            </p:spPr>
          </p:pic>
          <p:pic>
            <p:nvPicPr>
              <p:cNvPr id="11" name="Picture 10"/>
              <p:cNvPicPr>
                <a:picLocks noChangeAspect="1"/>
              </p:cNvPicPr>
              <p:nvPr/>
            </p:nvPicPr>
            <p:blipFill>
              <a:blip r:embed="rId1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557019" y="4809965"/>
                <a:ext cx="1322861" cy="551869"/>
              </a:xfrm>
              <a:prstGeom prst="rect">
                <a:avLst/>
              </a:prstGeom>
            </p:spPr>
          </p:pic>
          <p:pic>
            <p:nvPicPr>
              <p:cNvPr id="12" name="Picture 11" descr="Final UTC logo color.eps"/>
              <p:cNvPicPr>
                <a:picLocks noChangeAspect="1"/>
              </p:cNvPicPr>
              <p:nvPr/>
            </p:nvPicPr>
            <p:blipFill>
              <a:blip r:embed="rId1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38183" y="4860059"/>
                <a:ext cx="1210610" cy="692877"/>
              </a:xfrm>
              <a:prstGeom prst="rect">
                <a:avLst/>
              </a:prstGeom>
            </p:spPr>
          </p:pic>
          <p:pic>
            <p:nvPicPr>
              <p:cNvPr id="13" name="Picture 12" descr="nov_red.eps"/>
              <p:cNvPicPr>
                <a:picLocks noChangeAspect="1"/>
              </p:cNvPicPr>
              <p:nvPr/>
            </p:nvPicPr>
            <p:blipFill>
              <a:blip r:embed="rId1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263278" y="3836021"/>
                <a:ext cx="1505448" cy="328048"/>
              </a:xfrm>
              <a:prstGeom prst="rect">
                <a:avLst/>
              </a:prstGeom>
            </p:spPr>
          </p:pic>
          <p:pic>
            <p:nvPicPr>
              <p:cNvPr id="14" name="Picture 13" descr="Viawest.eps"/>
              <p:cNvPicPr>
                <a:picLocks noChangeAspect="1"/>
              </p:cNvPicPr>
              <p:nvPr/>
            </p:nvPicPr>
            <p:blipFill>
              <a:blip r:embed="rId1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198266" y="4266907"/>
                <a:ext cx="1681614" cy="496657"/>
              </a:xfrm>
              <a:prstGeom prst="rect">
                <a:avLst/>
              </a:prstGeom>
            </p:spPr>
          </p:pic>
          <p:sp>
            <p:nvSpPr>
              <p:cNvPr id="23" name="Subtitle 6"/>
              <p:cNvSpPr txBox="1">
                <a:spLocks/>
              </p:cNvSpPr>
              <p:nvPr/>
            </p:nvSpPr>
            <p:spPr>
              <a:xfrm>
                <a:off x="176972" y="3307109"/>
                <a:ext cx="1750589" cy="48694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00" dirty="0" smtClean="0">
                    <a:ln>
                      <a:noFill/>
                    </a:ln>
                    <a:solidFill>
                      <a:srgbClr val="000000"/>
                    </a:solidFill>
                  </a:rPr>
                  <a:t>Sponsored by:</a:t>
                </a:r>
                <a:endParaRPr lang="en-US" sz="1800" dirty="0">
                  <a:ln>
                    <a:noFill/>
                  </a:ln>
                  <a:solidFill>
                    <a:srgbClr val="000000"/>
                  </a:solidFill>
                </a:endParaRPr>
              </a:p>
            </p:txBody>
          </p:sp>
          <p:pic>
            <p:nvPicPr>
              <p:cNvPr id="2" name="Picture 1" descr="FS_color.ai copy"/>
              <p:cNvPicPr>
                <a:picLocks noChangeAspect="1"/>
              </p:cNvPicPr>
              <p:nvPr userDrawn="1"/>
            </p:nvPicPr>
            <p:blipFill>
              <a:blip r:embed="rId1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7887" y="3829450"/>
                <a:ext cx="2310429" cy="905652"/>
              </a:xfrm>
              <a:prstGeom prst="rect">
                <a:avLst/>
              </a:prstGeom>
            </p:spPr>
          </p:pic>
        </p:grpSp>
        <p:pic>
          <p:nvPicPr>
            <p:cNvPr id="8" name="Picture 7" descr="IIMI-EPS.EPS"/>
            <p:cNvPicPr>
              <a:picLocks noChangeAspect="1"/>
            </p:cNvPicPr>
            <p:nvPr userDrawn="1"/>
          </p:nvPicPr>
          <p:blipFill>
            <a:blip r:embed="rId18">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437967" y="5520079"/>
              <a:ext cx="1344333" cy="603743"/>
            </a:xfrm>
            <a:prstGeom prst="rect">
              <a:avLst/>
            </a:prstGeom>
            <a:ln>
              <a:noFill/>
            </a:ln>
          </p:spPr>
        </p:pic>
        <p:pic>
          <p:nvPicPr>
            <p:cNvPr id="25" name="Picture 24" descr="brightsolidOP_txtnostrap_limeRGB.eps"/>
            <p:cNvPicPr>
              <a:picLocks noChangeAspect="1"/>
            </p:cNvPicPr>
            <p:nvPr userDrawn="1"/>
          </p:nvPicPr>
          <p:blipFill>
            <a:blip r:embed="rId19">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4975" y="5645712"/>
              <a:ext cx="1796672" cy="397341"/>
            </a:xfrm>
            <a:prstGeom prst="rect">
              <a:avLst/>
            </a:prstGeom>
          </p:spPr>
        </p:pic>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5900415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1_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771829"/>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27164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fld id="{547A09D0-6FEE-E549-BAFA-C79E4C37AEBD}"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16427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1_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13897"/>
            <a:ext cx="4038600" cy="47492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13897"/>
            <a:ext cx="4038600" cy="47492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547A09D0-6FEE-E549-BAFA-C79E4C37AEBD}"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339482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1_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40266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0266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547A09D0-6FEE-E549-BAFA-C79E4C37AEBD}"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3279802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1_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47A09D0-6FEE-E549-BAFA-C79E4C37AEBD}"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808778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1_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47A09D0-6FEE-E549-BAFA-C79E4C37AEBD}"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553126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1_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60024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697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547A09D0-6FEE-E549-BAFA-C79E4C37AEBD}"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3934212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1_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5039732"/>
            <a:ext cx="5486400" cy="566738"/>
          </a:xfrm>
        </p:spPr>
        <p:txBody>
          <a:bodyPr anchor="b"/>
          <a:lstStyle>
            <a:lvl1pPr algn="ctr">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333140"/>
            <a:ext cx="5486400" cy="47065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606470"/>
            <a:ext cx="5486400" cy="502954"/>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4"/>
          <p:cNvSpPr>
            <a:spLocks noGrp="1"/>
          </p:cNvSpPr>
          <p:nvPr>
            <p:ph type="sldNum" sz="quarter" idx="10"/>
          </p:nvPr>
        </p:nvSpPr>
        <p:spPr/>
        <p:txBody>
          <a:bodyPr/>
          <a:lstStyle/>
          <a:p>
            <a:fld id="{547A09D0-6FEE-E549-BAFA-C79E4C37AEBD}"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592074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5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a:xfrm>
            <a:off x="0" y="13230"/>
            <a:ext cx="9144000" cy="620477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0" y="1802285"/>
            <a:ext cx="9144000" cy="707886"/>
          </a:xfrm>
          <a:prstGeom prst="rect">
            <a:avLst/>
          </a:prstGeom>
        </p:spPr>
        <p:txBody>
          <a:bodyPr wrap="square">
            <a:spAutoFit/>
          </a:bodyPr>
          <a:lstStyle/>
          <a:p>
            <a:pPr algn="ctr"/>
            <a:r>
              <a:rPr lang="en-US" sz="4000" dirty="0" smtClean="0">
                <a:solidFill>
                  <a:srgbClr val="000000"/>
                </a:solidFill>
              </a:rPr>
              <a:t>Thank You.</a:t>
            </a:r>
            <a:endParaRPr lang="en-US" sz="4000" dirty="0">
              <a:solidFill>
                <a:srgbClr val="000000"/>
              </a:solidFill>
            </a:endParaRPr>
          </a:p>
        </p:txBody>
      </p:sp>
      <p:grpSp>
        <p:nvGrpSpPr>
          <p:cNvPr id="56" name="Group 55"/>
          <p:cNvGrpSpPr/>
          <p:nvPr userDrawn="1"/>
        </p:nvGrpSpPr>
        <p:grpSpPr>
          <a:xfrm>
            <a:off x="176972" y="3307109"/>
            <a:ext cx="8702908" cy="2907622"/>
            <a:chOff x="176972" y="3307109"/>
            <a:chExt cx="8702908" cy="2907622"/>
          </a:xfrm>
        </p:grpSpPr>
        <p:pic>
          <p:nvPicPr>
            <p:cNvPr id="57" name="Picture 56"/>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30213" y="5361834"/>
              <a:ext cx="882454" cy="852897"/>
            </a:xfrm>
            <a:prstGeom prst="rect">
              <a:avLst/>
            </a:prstGeom>
          </p:spPr>
        </p:pic>
        <p:pic>
          <p:nvPicPr>
            <p:cNvPr id="58" name="Picture 57"/>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87369" y="5573769"/>
              <a:ext cx="2967065" cy="614357"/>
            </a:xfrm>
            <a:prstGeom prst="rect">
              <a:avLst/>
            </a:prstGeom>
          </p:spPr>
        </p:pic>
        <p:pic>
          <p:nvPicPr>
            <p:cNvPr id="59" name="Picture 58" descr="dell.psd"/>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67527" y="5573769"/>
              <a:ext cx="1312634" cy="426649"/>
            </a:xfrm>
            <a:prstGeom prst="rect">
              <a:avLst/>
            </a:prstGeom>
          </p:spPr>
        </p:pic>
        <p:grpSp>
          <p:nvGrpSpPr>
            <p:cNvPr id="60" name="Group 59"/>
            <p:cNvGrpSpPr/>
            <p:nvPr userDrawn="1"/>
          </p:nvGrpSpPr>
          <p:grpSpPr>
            <a:xfrm>
              <a:off x="176972" y="3307109"/>
              <a:ext cx="8702908" cy="2245827"/>
              <a:chOff x="176972" y="3307109"/>
              <a:chExt cx="8702908" cy="2245827"/>
            </a:xfrm>
          </p:grpSpPr>
          <p:pic>
            <p:nvPicPr>
              <p:cNvPr id="63" name="Picture 62"/>
              <p:cNvPicPr>
                <a:picLocks noChangeAspect="1"/>
              </p:cNvPicPr>
              <p:nvPr/>
            </p:nvPicPr>
            <p:blipFill>
              <a:blip r:embed="rId6"/>
              <a:stretch>
                <a:fillRect/>
              </a:stretch>
            </p:blipFill>
            <p:spPr>
              <a:xfrm>
                <a:off x="6511768" y="5037242"/>
                <a:ext cx="926199" cy="405122"/>
              </a:xfrm>
              <a:prstGeom prst="rect">
                <a:avLst/>
              </a:prstGeom>
            </p:spPr>
          </p:pic>
          <p:pic>
            <p:nvPicPr>
              <p:cNvPr id="64" name="Picture 63" descr="BYUMedallionSM1.psd"/>
              <p:cNvPicPr>
                <a:picLocks noChangeAspect="1"/>
              </p:cNvPicPr>
              <p:nvPr/>
            </p:nvPicPr>
            <p:blipFill>
              <a:blip r:embed="rId7"/>
              <a:stretch>
                <a:fillRect/>
              </a:stretch>
            </p:blipFill>
            <p:spPr>
              <a:xfrm>
                <a:off x="2901461" y="3639903"/>
                <a:ext cx="1072152" cy="1098252"/>
              </a:xfrm>
              <a:prstGeom prst="rect">
                <a:avLst/>
              </a:prstGeom>
            </p:spPr>
          </p:pic>
          <p:pic>
            <p:nvPicPr>
              <p:cNvPr id="65" name="Picture 64" descr="FGS logo.eps"/>
              <p:cNvPicPr>
                <a:picLocks noChangeAspect="1"/>
              </p:cNvPicPr>
              <p:nvPr/>
            </p:nvPicPr>
            <p:blipFill>
              <a:blip r:embed="rId8"/>
              <a:stretch>
                <a:fillRect/>
              </a:stretch>
            </p:blipFill>
            <p:spPr>
              <a:xfrm>
                <a:off x="4154895" y="3889214"/>
                <a:ext cx="874167" cy="719294"/>
              </a:xfrm>
              <a:prstGeom prst="rect">
                <a:avLst/>
              </a:prstGeom>
            </p:spPr>
          </p:pic>
          <p:pic>
            <p:nvPicPr>
              <p:cNvPr id="66" name="Picture 65" descr="ancestry_logo.psd"/>
              <p:cNvPicPr>
                <a:picLocks noChangeAspect="1"/>
              </p:cNvPicPr>
              <p:nvPr/>
            </p:nvPicPr>
            <p:blipFill>
              <a:blip r:embed="rId9"/>
              <a:stretch>
                <a:fillRect/>
              </a:stretch>
            </p:blipFill>
            <p:spPr>
              <a:xfrm>
                <a:off x="2337645" y="4788541"/>
                <a:ext cx="2813766" cy="612482"/>
              </a:xfrm>
              <a:prstGeom prst="rect">
                <a:avLst/>
              </a:prstGeom>
            </p:spPr>
          </p:pic>
          <p:pic>
            <p:nvPicPr>
              <p:cNvPr id="67" name="Picture 66" descr="Microsoft-Logo.psd"/>
              <p:cNvPicPr>
                <a:picLocks noChangeAspect="1"/>
              </p:cNvPicPr>
              <p:nvPr/>
            </p:nvPicPr>
            <p:blipFill>
              <a:blip r:embed="rId10"/>
              <a:stretch>
                <a:fillRect/>
              </a:stretch>
            </p:blipFill>
            <p:spPr>
              <a:xfrm>
                <a:off x="235329" y="4887476"/>
                <a:ext cx="1961082" cy="526301"/>
              </a:xfrm>
              <a:prstGeom prst="rect">
                <a:avLst/>
              </a:prstGeom>
            </p:spPr>
          </p:pic>
          <p:pic>
            <p:nvPicPr>
              <p:cNvPr id="68" name="Picture 67" descr="OracleLogo.psd"/>
              <p:cNvPicPr>
                <a:picLocks noChangeAspect="1"/>
              </p:cNvPicPr>
              <p:nvPr/>
            </p:nvPicPr>
            <p:blipFill>
              <a:blip r:embed="rId11">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945355" y="3862296"/>
                <a:ext cx="1934525" cy="301773"/>
              </a:xfrm>
              <a:prstGeom prst="rect">
                <a:avLst/>
              </a:prstGeom>
            </p:spPr>
          </p:pic>
          <p:pic>
            <p:nvPicPr>
              <p:cNvPr id="69" name="Picture 68"/>
              <p:cNvPicPr>
                <a:picLocks noChangeAspect="1"/>
              </p:cNvPicPr>
              <p:nvPr/>
            </p:nvPicPr>
            <p:blipFill>
              <a:blip r:embed="rId1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245418" y="4398812"/>
                <a:ext cx="1635446" cy="342177"/>
              </a:xfrm>
              <a:prstGeom prst="rect">
                <a:avLst/>
              </a:prstGeom>
            </p:spPr>
          </p:pic>
          <p:pic>
            <p:nvPicPr>
              <p:cNvPr id="70" name="Picture 69"/>
              <p:cNvPicPr>
                <a:picLocks noChangeAspect="1"/>
              </p:cNvPicPr>
              <p:nvPr/>
            </p:nvPicPr>
            <p:blipFill>
              <a:blip r:embed="rId1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557019" y="4809965"/>
                <a:ext cx="1322861" cy="551869"/>
              </a:xfrm>
              <a:prstGeom prst="rect">
                <a:avLst/>
              </a:prstGeom>
            </p:spPr>
          </p:pic>
          <p:pic>
            <p:nvPicPr>
              <p:cNvPr id="71" name="Picture 70" descr="Final UTC logo color.eps"/>
              <p:cNvPicPr>
                <a:picLocks noChangeAspect="1"/>
              </p:cNvPicPr>
              <p:nvPr/>
            </p:nvPicPr>
            <p:blipFill>
              <a:blip r:embed="rId1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38183" y="4860059"/>
                <a:ext cx="1210610" cy="692877"/>
              </a:xfrm>
              <a:prstGeom prst="rect">
                <a:avLst/>
              </a:prstGeom>
            </p:spPr>
          </p:pic>
          <p:pic>
            <p:nvPicPr>
              <p:cNvPr id="72" name="Picture 71" descr="nov_red.eps"/>
              <p:cNvPicPr>
                <a:picLocks noChangeAspect="1"/>
              </p:cNvPicPr>
              <p:nvPr/>
            </p:nvPicPr>
            <p:blipFill>
              <a:blip r:embed="rId1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263278" y="3836021"/>
                <a:ext cx="1505448" cy="328048"/>
              </a:xfrm>
              <a:prstGeom prst="rect">
                <a:avLst/>
              </a:prstGeom>
            </p:spPr>
          </p:pic>
          <p:pic>
            <p:nvPicPr>
              <p:cNvPr id="73" name="Picture 72" descr="Viawest.eps"/>
              <p:cNvPicPr>
                <a:picLocks noChangeAspect="1"/>
              </p:cNvPicPr>
              <p:nvPr/>
            </p:nvPicPr>
            <p:blipFill>
              <a:blip r:embed="rId1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198266" y="4266907"/>
                <a:ext cx="1681614" cy="496657"/>
              </a:xfrm>
              <a:prstGeom prst="rect">
                <a:avLst/>
              </a:prstGeom>
            </p:spPr>
          </p:pic>
          <p:sp>
            <p:nvSpPr>
              <p:cNvPr id="74" name="Subtitle 6"/>
              <p:cNvSpPr txBox="1">
                <a:spLocks/>
              </p:cNvSpPr>
              <p:nvPr/>
            </p:nvSpPr>
            <p:spPr>
              <a:xfrm>
                <a:off x="176972" y="3307109"/>
                <a:ext cx="1750589" cy="48694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00" dirty="0" smtClean="0">
                    <a:ln>
                      <a:noFill/>
                    </a:ln>
                    <a:solidFill>
                      <a:srgbClr val="000000"/>
                    </a:solidFill>
                  </a:rPr>
                  <a:t>Sponsored by:</a:t>
                </a:r>
                <a:endParaRPr lang="en-US" sz="1800" dirty="0">
                  <a:ln>
                    <a:noFill/>
                  </a:ln>
                  <a:solidFill>
                    <a:srgbClr val="000000"/>
                  </a:solidFill>
                </a:endParaRPr>
              </a:p>
            </p:txBody>
          </p:sp>
          <p:pic>
            <p:nvPicPr>
              <p:cNvPr id="75" name="Picture 74" descr="FS_color.ai copy"/>
              <p:cNvPicPr>
                <a:picLocks noChangeAspect="1"/>
              </p:cNvPicPr>
              <p:nvPr userDrawn="1"/>
            </p:nvPicPr>
            <p:blipFill>
              <a:blip r:embed="rId1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7887" y="3829450"/>
                <a:ext cx="2310429" cy="905652"/>
              </a:xfrm>
              <a:prstGeom prst="rect">
                <a:avLst/>
              </a:prstGeom>
            </p:spPr>
          </p:pic>
        </p:grpSp>
        <p:pic>
          <p:nvPicPr>
            <p:cNvPr id="61" name="Picture 60" descr="IIMI-EPS.EPS"/>
            <p:cNvPicPr>
              <a:picLocks noChangeAspect="1"/>
            </p:cNvPicPr>
            <p:nvPr userDrawn="1"/>
          </p:nvPicPr>
          <p:blipFill>
            <a:blip r:embed="rId18">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437967" y="5520079"/>
              <a:ext cx="1344333" cy="603743"/>
            </a:xfrm>
            <a:prstGeom prst="rect">
              <a:avLst/>
            </a:prstGeom>
            <a:ln>
              <a:noFill/>
            </a:ln>
          </p:spPr>
        </p:pic>
        <p:pic>
          <p:nvPicPr>
            <p:cNvPr id="62" name="Picture 61" descr="brightsolidOP_txtnostrap_limeRGB.eps"/>
            <p:cNvPicPr>
              <a:picLocks noChangeAspect="1"/>
            </p:cNvPicPr>
            <p:nvPr userDrawn="1"/>
          </p:nvPicPr>
          <p:blipFill>
            <a:blip r:embed="rId19">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4975" y="5645712"/>
              <a:ext cx="1796672" cy="397341"/>
            </a:xfrm>
            <a:prstGeom prst="rect">
              <a:avLst/>
            </a:prstGeom>
          </p:spPr>
        </p:pic>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602893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76972" y="4378643"/>
            <a:ext cx="8827792" cy="843261"/>
          </a:xfrm>
        </p:spPr>
        <p:txBody>
          <a:bodyPr>
            <a:normAutofit/>
          </a:bodyPr>
          <a:lstStyle>
            <a:lvl1pPr algn="l">
              <a:defRPr sz="2800" baseline="0">
                <a:solidFill>
                  <a:schemeClr val="bg1"/>
                </a:solidFill>
              </a:defRPr>
            </a:lvl1pPr>
          </a:lstStyle>
          <a:p>
            <a:r>
              <a:rPr lang="en-US" dirty="0" smtClean="0"/>
              <a:t>Personal Digital Preservation: Issues and Approaches</a:t>
            </a:r>
            <a:endParaRPr lang="en-US" dirty="0"/>
          </a:p>
        </p:txBody>
      </p:sp>
      <p:sp>
        <p:nvSpPr>
          <p:cNvPr id="7" name="Subtitle 2"/>
          <p:cNvSpPr>
            <a:spLocks noGrp="1"/>
          </p:cNvSpPr>
          <p:nvPr>
            <p:ph type="subTitle" idx="1" hasCustomPrompt="1"/>
          </p:nvPr>
        </p:nvSpPr>
        <p:spPr>
          <a:xfrm>
            <a:off x="176972" y="5221904"/>
            <a:ext cx="6225259" cy="77110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Randy Wilson</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1860"/>
            <a:ext cx="7772400" cy="2956617"/>
          </a:xfrm>
        </p:spPr>
        <p:txBody>
          <a:bodyPr anchor="ctr" anchorCtr="1"/>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47A09D0-6FEE-E549-BAFA-C79E4C37AEB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Slide">
    <p:spTree>
      <p:nvGrpSpPr>
        <p:cNvPr id="1" name=""/>
        <p:cNvGrpSpPr/>
        <p:nvPr/>
      </p:nvGrpSpPr>
      <p:grpSpPr>
        <a:xfrm>
          <a:off x="0" y="0"/>
          <a:ext cx="0" cy="0"/>
          <a:chOff x="0" y="0"/>
          <a:chExt cx="0" cy="0"/>
        </a:xfrm>
      </p:grpSpPr>
      <p:sp>
        <p:nvSpPr>
          <p:cNvPr id="8" name="Content Placeholder 2"/>
          <p:cNvSpPr>
            <a:spLocks noGrp="1"/>
          </p:cNvSpPr>
          <p:nvPr>
            <p:ph idx="1"/>
          </p:nvPr>
        </p:nvSpPr>
        <p:spPr>
          <a:xfrm>
            <a:off x="0" y="582995"/>
            <a:ext cx="9144000" cy="56529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0"/>
          </p:nvPr>
        </p:nvSpPr>
        <p:spPr/>
        <p:txBody>
          <a:bodyPr/>
          <a:lstStyle/>
          <a:p>
            <a:fld id="{547A09D0-6FEE-E549-BAFA-C79E4C37AEB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56189"/>
            <a:ext cx="8229600" cy="44630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547A09D0-6FEE-E549-BAFA-C79E4C37AEB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71829"/>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27164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fld id="{547A09D0-6FEE-E549-BAFA-C79E4C37AEBD}"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7" Type="http://schemas.openxmlformats.org/officeDocument/2006/relationships/slideLayout" Target="../slideLayouts/slideLayout7.xml"/><Relationship Id="rId1" Type="http://schemas.openxmlformats.org/officeDocument/2006/relationships/slideLayout" Target="../slideLayouts/slideLayout1.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9" Type="http://schemas.openxmlformats.org/officeDocument/2006/relationships/slideLayout" Target="../slideLayouts/slideLayout9.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7" Type="http://schemas.openxmlformats.org/officeDocument/2006/relationships/theme" Target="../theme/theme1.xml"/><Relationship Id="rId14" Type="http://schemas.openxmlformats.org/officeDocument/2006/relationships/slideLayout" Target="../slideLayouts/slideLayout14.xml"/><Relationship Id="rId23" Type="http://schemas.openxmlformats.org/officeDocument/2006/relationships/slideLayout" Target="../slideLayouts/slideLayout23.xml"/><Relationship Id="rId4" Type="http://schemas.openxmlformats.org/officeDocument/2006/relationships/slideLayout" Target="../slideLayouts/slideLayout4.xml"/><Relationship Id="rId28" Type="http://schemas.openxmlformats.org/officeDocument/2006/relationships/image" Target="../media/image1.jpeg"/><Relationship Id="rId26" Type="http://schemas.openxmlformats.org/officeDocument/2006/relationships/slideLayout" Target="../slideLayouts/slideLayout26.xml"/><Relationship Id="rId11" Type="http://schemas.openxmlformats.org/officeDocument/2006/relationships/slideLayout" Target="../slideLayouts/slideLayout1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8473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06873"/>
            <a:ext cx="8229600" cy="44877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4"/>
          </p:nvPr>
        </p:nvSpPr>
        <p:spPr>
          <a:xfrm>
            <a:off x="3298164" y="6551241"/>
            <a:ext cx="2133600" cy="365125"/>
          </a:xfrm>
          <a:prstGeom prst="rect">
            <a:avLst/>
          </a:prstGeom>
        </p:spPr>
        <p:txBody>
          <a:bodyPr vert="horz" lIns="91440" tIns="45720" rIns="91440" bIns="45720" rtlCol="0" anchor="ctr"/>
          <a:lstStyle>
            <a:lvl1pPr algn="ctr">
              <a:defRPr sz="1200">
                <a:solidFill>
                  <a:schemeClr val="bg1"/>
                </a:solidFill>
              </a:defRPr>
            </a:lvl1pPr>
          </a:lstStyle>
          <a:p>
            <a:fld id="{547A09D0-6FEE-E549-BAFA-C79E4C37AEB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3" r:id="rId2"/>
    <p:sldLayoutId id="2147483676" r:id="rId3"/>
    <p:sldLayoutId id="2147483660" r:id="rId4"/>
    <p:sldLayoutId id="2147483658" r:id="rId5"/>
    <p:sldLayoutId id="2147483649" r:id="rId6"/>
    <p:sldLayoutId id="214748365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chart" Target="../charts/chart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2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2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chart" Target="../charts/chart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chart" Target="../charts/chart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600200" y="228600"/>
            <a:ext cx="5943600" cy="54624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i="1" dirty="0" err="1" smtClean="0"/>
              <a:t>Delta(death</a:t>
            </a:r>
            <a:r>
              <a:rPr lang="en-US" sz="3600" i="1" dirty="0" smtClean="0"/>
              <a:t>, </a:t>
            </a:r>
            <a:r>
              <a:rPr lang="en-US" sz="3600" i="1" dirty="0" err="1" smtClean="0"/>
              <a:t>ind</a:t>
            </a:r>
            <a:r>
              <a:rPr lang="en-US" sz="3600" i="1" dirty="0" smtClean="0"/>
              <a:t>, birth, male, exact)</a:t>
            </a:r>
            <a:endParaRPr lang="en-US" sz="3600" i="1" dirty="0"/>
          </a:p>
        </p:txBody>
      </p:sp>
      <p:sp>
        <p:nvSpPr>
          <p:cNvPr id="3" name="Slide Number Placeholder 2"/>
          <p:cNvSpPr>
            <a:spLocks noGrp="1"/>
          </p:cNvSpPr>
          <p:nvPr>
            <p:ph type="sldNum" sz="quarter" idx="10"/>
          </p:nvPr>
        </p:nvSpPr>
        <p:spPr>
          <a:xfrm>
            <a:off x="3505200" y="6543748"/>
            <a:ext cx="2133600" cy="365125"/>
          </a:xfrm>
          <a:prstGeom prst="rect">
            <a:avLst/>
          </a:prstGeom>
        </p:spPr>
        <p:txBody>
          <a:bodyPr/>
          <a:lstStyle/>
          <a:p>
            <a:fld id="{47252420-53A8-1D47-95D0-ABAD16961752}" type="slidenum">
              <a:rPr lang="en-US" smtClean="0"/>
              <a:pPr/>
              <a:t>10</a:t>
            </a:fld>
            <a:endParaRPr lang="en-US" dirty="0"/>
          </a:p>
        </p:txBody>
      </p:sp>
      <p:graphicFrame>
        <p:nvGraphicFramePr>
          <p:cNvPr id="7" name="C 2"/>
          <p:cNvGraphicFramePr>
            <a:graphicFrameLocks noGrp="1"/>
          </p:cNvGraphicFramePr>
          <p:nvPr>
            <p:ph idx="1"/>
          </p:nvPr>
        </p:nvGraphicFramePr>
        <p:xfrm>
          <a:off x="457200" y="1355725"/>
          <a:ext cx="8229600" cy="44640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Drop outliers</a:t>
            </a:r>
            <a:endParaRPr lang="en-US" dirty="0"/>
          </a:p>
        </p:txBody>
      </p:sp>
      <p:sp>
        <p:nvSpPr>
          <p:cNvPr id="5" name="Content Placeholder 4"/>
          <p:cNvSpPr>
            <a:spLocks noGrp="1"/>
          </p:cNvSpPr>
          <p:nvPr>
            <p:ph idx="1"/>
          </p:nvPr>
        </p:nvSpPr>
        <p:spPr>
          <a:xfrm>
            <a:off x="457200" y="1356189"/>
            <a:ext cx="8229600" cy="4463094"/>
          </a:xfrm>
        </p:spPr>
        <p:txBody>
          <a:bodyPr vert="horz" numCol="1">
            <a:normAutofit/>
          </a:bodyPr>
          <a:lstStyle/>
          <a:p>
            <a:pPr>
              <a:buNone/>
            </a:pPr>
            <a:r>
              <a:rPr lang="en-US" sz="4000" dirty="0" smtClean="0"/>
              <a:t>Drop top and bottom 1% =&gt; 98%</a:t>
            </a:r>
          </a:p>
          <a:p>
            <a:pPr>
              <a:buNone/>
            </a:pPr>
            <a:endParaRPr lang="en-US" sz="4000" dirty="0" smtClean="0"/>
          </a:p>
          <a:p>
            <a:pPr>
              <a:buNone/>
            </a:pPr>
            <a:r>
              <a:rPr lang="en-US" sz="4000" i="1" dirty="0" err="1" smtClean="0"/>
              <a:t>delta(birth</a:t>
            </a:r>
            <a:r>
              <a:rPr lang="en-US" sz="4000" i="1" dirty="0" smtClean="0"/>
              <a:t>, individual, marriage, male, specific)</a:t>
            </a:r>
            <a:r>
              <a:rPr lang="en-US" sz="4000" dirty="0" smtClean="0"/>
              <a:t>=17..63</a:t>
            </a:r>
          </a:p>
          <a:p>
            <a:pPr>
              <a:buNone/>
            </a:pPr>
            <a:r>
              <a:rPr lang="en-US" sz="4000" i="1" dirty="0" err="1" smtClean="0"/>
              <a:t>delta(birth</a:t>
            </a:r>
            <a:r>
              <a:rPr lang="en-US" sz="4000" i="1" dirty="0" smtClean="0"/>
              <a:t>, individual, marriage, female, specific)</a:t>
            </a:r>
            <a:r>
              <a:rPr lang="en-US" sz="4000" dirty="0" smtClean="0"/>
              <a:t>=14..52</a:t>
            </a:r>
            <a:endParaRPr lang="en-US" sz="3600" dirty="0" smtClean="0"/>
          </a:p>
          <a:p>
            <a:pPr>
              <a:buNone/>
            </a:pPr>
            <a:endParaRPr lang="en-US" sz="1600" dirty="0" smtClean="0"/>
          </a:p>
          <a:p>
            <a:pPr>
              <a:buNone/>
            </a:pPr>
            <a:endParaRPr lang="en-US" sz="4000" dirty="0"/>
          </a:p>
        </p:txBody>
      </p:sp>
      <p:sp>
        <p:nvSpPr>
          <p:cNvPr id="3" name="Slide Number Placeholder 2"/>
          <p:cNvSpPr>
            <a:spLocks noGrp="1"/>
          </p:cNvSpPr>
          <p:nvPr>
            <p:ph type="sldNum" sz="quarter" idx="10"/>
          </p:nvPr>
        </p:nvSpPr>
        <p:spPr>
          <a:xfrm>
            <a:off x="3505200" y="6543748"/>
            <a:ext cx="2133600" cy="365125"/>
          </a:xfrm>
          <a:prstGeom prst="rect">
            <a:avLst/>
          </a:prstGeom>
        </p:spPr>
        <p:txBody>
          <a:bodyPr/>
          <a:lstStyle/>
          <a:p>
            <a:fld id="{47252420-53A8-1D47-95D0-ABAD16961752}"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56189"/>
            <a:ext cx="8229600" cy="4463094"/>
          </a:xfrm>
        </p:spPr>
        <p:txBody>
          <a:bodyPr vert="horz" numCol="1">
            <a:normAutofit/>
          </a:bodyPr>
          <a:lstStyle/>
          <a:p>
            <a:pPr>
              <a:buNone/>
            </a:pPr>
            <a:endParaRPr lang="en-US" sz="1600" dirty="0" smtClean="0"/>
          </a:p>
          <a:p>
            <a:pPr>
              <a:buNone/>
            </a:pPr>
            <a:endParaRPr lang="en-US" sz="4000" dirty="0"/>
          </a:p>
        </p:txBody>
      </p:sp>
      <p:sp>
        <p:nvSpPr>
          <p:cNvPr id="3" name="Slide Number Placeholder 2"/>
          <p:cNvSpPr>
            <a:spLocks noGrp="1"/>
          </p:cNvSpPr>
          <p:nvPr>
            <p:ph type="sldNum" sz="quarter" idx="10"/>
          </p:nvPr>
        </p:nvSpPr>
        <p:spPr>
          <a:xfrm>
            <a:off x="3505200" y="6543748"/>
            <a:ext cx="2133600" cy="365125"/>
          </a:xfrm>
          <a:prstGeom prst="rect">
            <a:avLst/>
          </a:prstGeom>
        </p:spPr>
        <p:txBody>
          <a:bodyPr/>
          <a:lstStyle/>
          <a:p>
            <a:fld id="{47252420-53A8-1D47-95D0-ABAD16961752}" type="slidenum">
              <a:rPr lang="en-US" smtClean="0"/>
              <a:pPr/>
              <a:t>12</a:t>
            </a:fld>
            <a:endParaRPr lang="en-US" dirty="0"/>
          </a:p>
        </p:txBody>
      </p:sp>
      <p:pic>
        <p:nvPicPr>
          <p:cNvPr id="13" name="Picture 12"/>
          <p:cNvPicPr>
            <a:picLocks noChangeAspect="1"/>
          </p:cNvPicPr>
          <p:nvPr/>
        </p:nvPicPr>
        <p:blipFill>
          <a:blip r:embed="rId3"/>
          <a:stretch>
            <a:fillRect/>
          </a:stretch>
        </p:blipFill>
        <p:spPr>
          <a:xfrm>
            <a:off x="457200" y="1264630"/>
            <a:ext cx="8209237" cy="4697344"/>
          </a:xfrm>
          <a:prstGeom prst="rect">
            <a:avLst/>
          </a:prstGeom>
        </p:spPr>
      </p:pic>
      <p:sp>
        <p:nvSpPr>
          <p:cNvPr id="15" name="Title 3"/>
          <p:cNvSpPr>
            <a:spLocks noGrp="1"/>
          </p:cNvSpPr>
          <p:nvPr>
            <p:ph type="title"/>
          </p:nvPr>
        </p:nvSpPr>
        <p:spPr>
          <a:xfrm>
            <a:off x="457200" y="274639"/>
            <a:ext cx="8229600" cy="847300"/>
          </a:xfrm>
        </p:spPr>
        <p:txBody>
          <a:bodyPr/>
          <a:lstStyle/>
          <a:p>
            <a:r>
              <a:rPr lang="en-US" dirty="0" smtClean="0"/>
              <a:t>Delta tables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56189"/>
            <a:ext cx="8229600" cy="4463094"/>
          </a:xfrm>
        </p:spPr>
        <p:txBody>
          <a:bodyPr vert="horz" numCol="1">
            <a:normAutofit/>
          </a:bodyPr>
          <a:lstStyle/>
          <a:p>
            <a:pPr>
              <a:buNone/>
            </a:pPr>
            <a:endParaRPr lang="en-US" sz="1600" dirty="0" smtClean="0"/>
          </a:p>
          <a:p>
            <a:pPr>
              <a:buNone/>
            </a:pPr>
            <a:endParaRPr lang="en-US" sz="4000" dirty="0"/>
          </a:p>
        </p:txBody>
      </p:sp>
      <p:sp>
        <p:nvSpPr>
          <p:cNvPr id="3" name="Slide Number Placeholder 2"/>
          <p:cNvSpPr>
            <a:spLocks noGrp="1"/>
          </p:cNvSpPr>
          <p:nvPr>
            <p:ph type="sldNum" sz="quarter" idx="10"/>
          </p:nvPr>
        </p:nvSpPr>
        <p:spPr>
          <a:xfrm>
            <a:off x="3505200" y="6543748"/>
            <a:ext cx="2133600" cy="365125"/>
          </a:xfrm>
          <a:prstGeom prst="rect">
            <a:avLst/>
          </a:prstGeom>
        </p:spPr>
        <p:txBody>
          <a:bodyPr/>
          <a:lstStyle/>
          <a:p>
            <a:fld id="{47252420-53A8-1D47-95D0-ABAD16961752}" type="slidenum">
              <a:rPr lang="en-US" smtClean="0"/>
              <a:pPr/>
              <a:t>13</a:t>
            </a:fld>
            <a:endParaRPr lang="en-US" dirty="0"/>
          </a:p>
        </p:txBody>
      </p:sp>
      <p:sp>
        <p:nvSpPr>
          <p:cNvPr id="15" name="Title 3"/>
          <p:cNvSpPr>
            <a:spLocks noGrp="1"/>
          </p:cNvSpPr>
          <p:nvPr>
            <p:ph type="title"/>
          </p:nvPr>
        </p:nvSpPr>
        <p:spPr>
          <a:xfrm>
            <a:off x="457200" y="274639"/>
            <a:ext cx="8229600" cy="847300"/>
          </a:xfrm>
        </p:spPr>
        <p:txBody>
          <a:bodyPr/>
          <a:lstStyle/>
          <a:p>
            <a:r>
              <a:rPr lang="en-US" dirty="0" smtClean="0"/>
              <a:t>Delta tables</a:t>
            </a:r>
            <a:endParaRPr lang="en-US" dirty="0"/>
          </a:p>
        </p:txBody>
      </p:sp>
      <p:pic>
        <p:nvPicPr>
          <p:cNvPr id="6" name="Picture 5"/>
          <p:cNvPicPr>
            <a:picLocks noChangeAspect="1"/>
          </p:cNvPicPr>
          <p:nvPr/>
        </p:nvPicPr>
        <p:blipFill>
          <a:blip r:embed="rId3"/>
          <a:stretch>
            <a:fillRect/>
          </a:stretch>
        </p:blipFill>
        <p:spPr>
          <a:xfrm>
            <a:off x="425900" y="1356189"/>
            <a:ext cx="8360797" cy="470670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56189"/>
            <a:ext cx="8229600" cy="4463094"/>
          </a:xfrm>
        </p:spPr>
        <p:txBody>
          <a:bodyPr vert="horz" numCol="1">
            <a:normAutofit/>
          </a:bodyPr>
          <a:lstStyle/>
          <a:p>
            <a:pPr>
              <a:buNone/>
            </a:pPr>
            <a:endParaRPr lang="en-US" sz="1600" dirty="0" smtClean="0"/>
          </a:p>
          <a:p>
            <a:pPr>
              <a:buNone/>
            </a:pPr>
            <a:endParaRPr lang="en-US" sz="4000" dirty="0"/>
          </a:p>
        </p:txBody>
      </p:sp>
      <p:sp>
        <p:nvSpPr>
          <p:cNvPr id="3" name="Slide Number Placeholder 2"/>
          <p:cNvSpPr>
            <a:spLocks noGrp="1"/>
          </p:cNvSpPr>
          <p:nvPr>
            <p:ph type="sldNum" sz="quarter" idx="10"/>
          </p:nvPr>
        </p:nvSpPr>
        <p:spPr>
          <a:xfrm>
            <a:off x="3505200" y="6543748"/>
            <a:ext cx="2133600" cy="365125"/>
          </a:xfrm>
          <a:prstGeom prst="rect">
            <a:avLst/>
          </a:prstGeom>
        </p:spPr>
        <p:txBody>
          <a:bodyPr/>
          <a:lstStyle/>
          <a:p>
            <a:fld id="{47252420-53A8-1D47-95D0-ABAD16961752}" type="slidenum">
              <a:rPr lang="en-US" smtClean="0"/>
              <a:pPr/>
              <a:t>14</a:t>
            </a:fld>
            <a:endParaRPr lang="en-US" dirty="0"/>
          </a:p>
        </p:txBody>
      </p:sp>
      <p:pic>
        <p:nvPicPr>
          <p:cNvPr id="12" name="Picture 11"/>
          <p:cNvPicPr>
            <a:picLocks noChangeAspect="1"/>
          </p:cNvPicPr>
          <p:nvPr/>
        </p:nvPicPr>
        <p:blipFill>
          <a:blip r:embed="rId3"/>
          <a:stretch>
            <a:fillRect/>
          </a:stretch>
        </p:blipFill>
        <p:spPr>
          <a:xfrm>
            <a:off x="1041841" y="463920"/>
            <a:ext cx="7060317" cy="593015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Calculating ranges</a:t>
            </a:r>
            <a:endParaRPr lang="en-US" dirty="0"/>
          </a:p>
        </p:txBody>
      </p:sp>
      <p:sp>
        <p:nvSpPr>
          <p:cNvPr id="5" name="Content Placeholder 4"/>
          <p:cNvSpPr>
            <a:spLocks noGrp="1"/>
          </p:cNvSpPr>
          <p:nvPr>
            <p:ph idx="1"/>
          </p:nvPr>
        </p:nvSpPr>
        <p:spPr/>
        <p:txBody>
          <a:bodyPr vert="horz" numCol="1">
            <a:normAutofit fontScale="92500" lnSpcReduction="20000"/>
          </a:bodyPr>
          <a:lstStyle/>
          <a:p>
            <a:pPr>
              <a:buNone/>
            </a:pPr>
            <a:r>
              <a:rPr lang="en-US" sz="4000" dirty="0" smtClean="0"/>
              <a:t>From year and delta:</a:t>
            </a:r>
          </a:p>
          <a:p>
            <a:pPr lvl="1">
              <a:buNone/>
            </a:pPr>
            <a:r>
              <a:rPr lang="en-US" sz="3600" i="1" dirty="0" err="1" smtClean="0"/>
              <a:t>range.min</a:t>
            </a:r>
            <a:r>
              <a:rPr lang="en-US" sz="3600" i="1" dirty="0" smtClean="0"/>
              <a:t> = </a:t>
            </a:r>
            <a:r>
              <a:rPr lang="en-US" sz="3600" i="1" dirty="0" err="1" smtClean="0"/>
              <a:t>eventYear</a:t>
            </a:r>
            <a:r>
              <a:rPr lang="en-US" sz="3600" i="1" dirty="0" smtClean="0"/>
              <a:t> - </a:t>
            </a:r>
            <a:r>
              <a:rPr lang="en-US" sz="3600" i="1" dirty="0" err="1" smtClean="0"/>
              <a:t>delta.max</a:t>
            </a:r>
            <a:endParaRPr lang="en-US" sz="3600" i="1" dirty="0" smtClean="0"/>
          </a:p>
          <a:p>
            <a:pPr lvl="1">
              <a:buNone/>
            </a:pPr>
            <a:r>
              <a:rPr lang="en-US" sz="3600" i="1" dirty="0" err="1" smtClean="0"/>
              <a:t>range.max</a:t>
            </a:r>
            <a:r>
              <a:rPr lang="en-US" sz="3600" i="1" dirty="0" smtClean="0"/>
              <a:t> = </a:t>
            </a:r>
            <a:r>
              <a:rPr lang="en-US" sz="3600" i="1" dirty="0" err="1" smtClean="0"/>
              <a:t>eventYear</a:t>
            </a:r>
            <a:r>
              <a:rPr lang="en-US" sz="3600" i="1" dirty="0" smtClean="0"/>
              <a:t> - </a:t>
            </a:r>
            <a:r>
              <a:rPr lang="en-US" sz="3600" i="1" dirty="0" err="1" smtClean="0"/>
              <a:t>delta.min</a:t>
            </a:r>
            <a:endParaRPr lang="en-US" sz="3600" i="1" dirty="0" smtClean="0"/>
          </a:p>
          <a:p>
            <a:pPr lvl="1">
              <a:buNone/>
            </a:pPr>
            <a:endParaRPr lang="en-US" sz="4000" dirty="0" smtClean="0"/>
          </a:p>
          <a:p>
            <a:pPr lvl="1">
              <a:buNone/>
            </a:pPr>
            <a:r>
              <a:rPr lang="en-US" sz="4000" dirty="0" smtClean="0"/>
              <a:t>Father death= 1800</a:t>
            </a:r>
          </a:p>
          <a:p>
            <a:pPr lvl="1">
              <a:buNone/>
            </a:pPr>
            <a:r>
              <a:rPr lang="en-US" sz="4000" dirty="0" smtClean="0"/>
              <a:t>Delta = -1..65</a:t>
            </a:r>
          </a:p>
          <a:p>
            <a:pPr lvl="1">
              <a:buNone/>
            </a:pPr>
            <a:r>
              <a:rPr lang="en-US" sz="4000" dirty="0" smtClean="0"/>
              <a:t>=&gt; Birth = 1800-65..1800-(-1)</a:t>
            </a:r>
          </a:p>
          <a:p>
            <a:pPr lvl="1">
              <a:buNone/>
            </a:pPr>
            <a:r>
              <a:rPr lang="en-US" sz="3600" dirty="0" smtClean="0"/>
              <a:t>					 = 1735..1801</a:t>
            </a:r>
          </a:p>
          <a:p>
            <a:endParaRPr lang="en-US" sz="4000" dirty="0" smtClean="0"/>
          </a:p>
          <a:p>
            <a:pPr lvl="1">
              <a:buNone/>
            </a:pPr>
            <a:endParaRPr lang="en-US" sz="3600" dirty="0" smtClean="0"/>
          </a:p>
        </p:txBody>
      </p:sp>
      <p:sp>
        <p:nvSpPr>
          <p:cNvPr id="3" name="Slide Number Placeholder 2"/>
          <p:cNvSpPr>
            <a:spLocks noGrp="1"/>
          </p:cNvSpPr>
          <p:nvPr>
            <p:ph type="sldNum" sz="quarter" idx="10"/>
          </p:nvPr>
        </p:nvSpPr>
        <p:spPr>
          <a:xfrm>
            <a:off x="3505200" y="6543748"/>
            <a:ext cx="2133600" cy="365125"/>
          </a:xfrm>
          <a:prstGeom prst="rect">
            <a:avLst/>
          </a:prstGeom>
        </p:spPr>
        <p:txBody>
          <a:bodyPr/>
          <a:lstStyle/>
          <a:p>
            <a:fld id="{47252420-53A8-1D47-95D0-ABAD16961752}"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Calculating ranges</a:t>
            </a:r>
            <a:endParaRPr lang="en-US" dirty="0"/>
          </a:p>
        </p:txBody>
      </p:sp>
      <p:sp>
        <p:nvSpPr>
          <p:cNvPr id="5" name="Content Placeholder 4"/>
          <p:cNvSpPr>
            <a:spLocks noGrp="1"/>
          </p:cNvSpPr>
          <p:nvPr>
            <p:ph idx="1"/>
          </p:nvPr>
        </p:nvSpPr>
        <p:spPr/>
        <p:txBody>
          <a:bodyPr vert="horz" numCol="1">
            <a:normAutofit fontScale="92500" lnSpcReduction="20000"/>
          </a:bodyPr>
          <a:lstStyle/>
          <a:p>
            <a:pPr>
              <a:buNone/>
            </a:pPr>
            <a:r>
              <a:rPr lang="en-US" sz="4000" dirty="0" smtClean="0"/>
              <a:t>From </a:t>
            </a:r>
            <a:r>
              <a:rPr lang="en-US" sz="4000" i="1" dirty="0" smtClean="0">
                <a:solidFill>
                  <a:srgbClr val="FFFF00"/>
                </a:solidFill>
              </a:rPr>
              <a:t>range </a:t>
            </a:r>
            <a:r>
              <a:rPr lang="en-US" sz="4000" dirty="0" smtClean="0"/>
              <a:t>and delta:</a:t>
            </a:r>
          </a:p>
          <a:p>
            <a:pPr lvl="1">
              <a:buNone/>
            </a:pPr>
            <a:r>
              <a:rPr lang="en-US" sz="3000" i="1" dirty="0" err="1" smtClean="0"/>
              <a:t>range.min</a:t>
            </a:r>
            <a:r>
              <a:rPr lang="en-US" sz="3000" i="1" dirty="0" smtClean="0"/>
              <a:t> = </a:t>
            </a:r>
            <a:r>
              <a:rPr lang="en-US" sz="3000" i="1" dirty="0" err="1" smtClean="0"/>
              <a:t>eventRange.min</a:t>
            </a:r>
            <a:r>
              <a:rPr lang="en-US" sz="3000" i="1" dirty="0" smtClean="0"/>
              <a:t> - </a:t>
            </a:r>
            <a:r>
              <a:rPr lang="en-US" sz="3000" i="1" dirty="0" err="1" smtClean="0"/>
              <a:t>delta.max</a:t>
            </a:r>
            <a:endParaRPr lang="en-US" sz="3000" i="1" dirty="0" smtClean="0"/>
          </a:p>
          <a:p>
            <a:pPr lvl="1">
              <a:buNone/>
            </a:pPr>
            <a:r>
              <a:rPr lang="en-US" sz="3000" i="1" dirty="0" err="1" smtClean="0"/>
              <a:t>range.max</a:t>
            </a:r>
            <a:r>
              <a:rPr lang="en-US" sz="3000" i="1" dirty="0" smtClean="0"/>
              <a:t> = </a:t>
            </a:r>
            <a:r>
              <a:rPr lang="en-US" sz="3000" i="1" dirty="0" err="1" smtClean="0"/>
              <a:t>eventRange.max</a:t>
            </a:r>
            <a:r>
              <a:rPr lang="en-US" sz="3000" i="1" dirty="0" smtClean="0"/>
              <a:t> - </a:t>
            </a:r>
            <a:r>
              <a:rPr lang="en-US" sz="3000" i="1" dirty="0" err="1" smtClean="0"/>
              <a:t>delta.min</a:t>
            </a:r>
            <a:endParaRPr lang="en-US" sz="3000" i="1" dirty="0" smtClean="0"/>
          </a:p>
          <a:p>
            <a:pPr lvl="1">
              <a:buNone/>
            </a:pPr>
            <a:endParaRPr lang="en-US" sz="3600" i="1" dirty="0" smtClean="0"/>
          </a:p>
          <a:p>
            <a:pPr lvl="1">
              <a:buNone/>
            </a:pPr>
            <a:r>
              <a:rPr lang="en-US" sz="4000" dirty="0" smtClean="0"/>
              <a:t>Father death= </a:t>
            </a:r>
            <a:r>
              <a:rPr lang="en-US" sz="4000" dirty="0" smtClean="0">
                <a:solidFill>
                  <a:srgbClr val="FFFF00"/>
                </a:solidFill>
              </a:rPr>
              <a:t>1800..1820</a:t>
            </a:r>
          </a:p>
          <a:p>
            <a:pPr lvl="1">
              <a:buNone/>
            </a:pPr>
            <a:r>
              <a:rPr lang="en-US" sz="4000" dirty="0" smtClean="0"/>
              <a:t>Delta = -1..65</a:t>
            </a:r>
          </a:p>
          <a:p>
            <a:pPr lvl="1">
              <a:buNone/>
            </a:pPr>
            <a:r>
              <a:rPr lang="en-US" sz="4000" dirty="0" smtClean="0"/>
              <a:t>=&gt; Birth = 1800-65..</a:t>
            </a:r>
            <a:r>
              <a:rPr lang="en-US" sz="4000" dirty="0" smtClean="0">
                <a:solidFill>
                  <a:srgbClr val="FFFF00"/>
                </a:solidFill>
              </a:rPr>
              <a:t>1820</a:t>
            </a:r>
            <a:r>
              <a:rPr lang="en-US" sz="4000" dirty="0" smtClean="0"/>
              <a:t>-(-1)</a:t>
            </a:r>
          </a:p>
          <a:p>
            <a:pPr lvl="1">
              <a:buNone/>
            </a:pPr>
            <a:r>
              <a:rPr lang="en-US" sz="3600" dirty="0" smtClean="0"/>
              <a:t>					 = 1735..</a:t>
            </a:r>
            <a:r>
              <a:rPr lang="en-US" sz="3600" dirty="0" smtClean="0">
                <a:solidFill>
                  <a:srgbClr val="FFFF00"/>
                </a:solidFill>
              </a:rPr>
              <a:t>1821</a:t>
            </a:r>
          </a:p>
          <a:p>
            <a:pPr lvl="1">
              <a:buNone/>
            </a:pPr>
            <a:endParaRPr lang="en-US" sz="3600" dirty="0" smtClean="0"/>
          </a:p>
        </p:txBody>
      </p:sp>
      <p:sp>
        <p:nvSpPr>
          <p:cNvPr id="3" name="Slide Number Placeholder 2"/>
          <p:cNvSpPr>
            <a:spLocks noGrp="1"/>
          </p:cNvSpPr>
          <p:nvPr>
            <p:ph type="sldNum" sz="quarter" idx="10"/>
          </p:nvPr>
        </p:nvSpPr>
        <p:spPr>
          <a:xfrm>
            <a:off x="3505200" y="6543748"/>
            <a:ext cx="2133600" cy="365125"/>
          </a:xfrm>
          <a:prstGeom prst="rect">
            <a:avLst/>
          </a:prstGeom>
        </p:spPr>
        <p:txBody>
          <a:bodyPr/>
          <a:lstStyle/>
          <a:p>
            <a:fld id="{47252420-53A8-1D47-95D0-ABAD16961752}"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Iterating over generations</a:t>
            </a:r>
            <a:endParaRPr lang="en-US" dirty="0"/>
          </a:p>
        </p:txBody>
      </p:sp>
      <p:sp>
        <p:nvSpPr>
          <p:cNvPr id="3" name="Slide Number Placeholder 2"/>
          <p:cNvSpPr>
            <a:spLocks noGrp="1"/>
          </p:cNvSpPr>
          <p:nvPr>
            <p:ph type="sldNum" sz="quarter" idx="10"/>
          </p:nvPr>
        </p:nvSpPr>
        <p:spPr>
          <a:xfrm>
            <a:off x="3505200" y="6543748"/>
            <a:ext cx="2133600" cy="365125"/>
          </a:xfrm>
          <a:prstGeom prst="rect">
            <a:avLst/>
          </a:prstGeom>
        </p:spPr>
        <p:txBody>
          <a:bodyPr/>
          <a:lstStyle/>
          <a:p>
            <a:fld id="{47252420-53A8-1D47-95D0-ABAD16961752}" type="slidenum">
              <a:rPr lang="en-US" smtClean="0"/>
              <a:pPr/>
              <a:t>17</a:t>
            </a:fld>
            <a:endParaRPr lang="en-US" dirty="0"/>
          </a:p>
        </p:txBody>
      </p:sp>
      <p:sp>
        <p:nvSpPr>
          <p:cNvPr id="6" name="Content Placeholder 5"/>
          <p:cNvSpPr>
            <a:spLocks noGrp="1"/>
          </p:cNvSpPr>
          <p:nvPr>
            <p:ph idx="1"/>
          </p:nvPr>
        </p:nvSpPr>
        <p:spPr/>
        <p:txBody>
          <a:bodyPr/>
          <a:lstStyle/>
          <a:p>
            <a:endParaRPr lang="en-US" dirty="0"/>
          </a:p>
        </p:txBody>
      </p:sp>
      <p:pic>
        <p:nvPicPr>
          <p:cNvPr id="7" name="Picture 6"/>
          <p:cNvPicPr>
            <a:picLocks noChangeAspect="1"/>
          </p:cNvPicPr>
          <p:nvPr/>
        </p:nvPicPr>
        <p:blipFill>
          <a:blip r:embed="rId3"/>
          <a:stretch>
            <a:fillRect/>
          </a:stretch>
        </p:blipFill>
        <p:spPr>
          <a:xfrm>
            <a:off x="138975" y="1121939"/>
            <a:ext cx="8876573" cy="4876800"/>
          </a:xfrm>
          <a:prstGeom prst="rect">
            <a:avLst/>
          </a:prstGeom>
          <a:solidFill>
            <a:srgbClr val="800000"/>
          </a:solid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37749"/>
          </a:xfrm>
        </p:spPr>
        <p:txBody>
          <a:bodyPr>
            <a:normAutofit fontScale="90000"/>
          </a:bodyPr>
          <a:lstStyle/>
          <a:p>
            <a:r>
              <a:rPr lang="en-US" dirty="0" smtClean="0"/>
              <a:t>Combining evidence:</a:t>
            </a:r>
            <a:br>
              <a:rPr lang="en-US" dirty="0" smtClean="0"/>
            </a:br>
            <a:r>
              <a:rPr lang="en-US" dirty="0" smtClean="0"/>
              <a:t>Intersecting Ranges</a:t>
            </a:r>
            <a:endParaRPr lang="en-US" dirty="0"/>
          </a:p>
        </p:txBody>
      </p:sp>
      <p:sp>
        <p:nvSpPr>
          <p:cNvPr id="5" name="Content Placeholder 4"/>
          <p:cNvSpPr>
            <a:spLocks noGrp="1"/>
          </p:cNvSpPr>
          <p:nvPr>
            <p:ph idx="1"/>
          </p:nvPr>
        </p:nvSpPr>
        <p:spPr>
          <a:xfrm>
            <a:off x="457200" y="1612387"/>
            <a:ext cx="8229600" cy="2183146"/>
          </a:xfrm>
        </p:spPr>
        <p:txBody>
          <a:bodyPr vert="horz" numCol="1">
            <a:normAutofit/>
          </a:bodyPr>
          <a:lstStyle/>
          <a:p>
            <a:pPr>
              <a:buNone/>
            </a:pPr>
            <a:r>
              <a:rPr lang="en-US" sz="4000" dirty="0" smtClean="0"/>
              <a:t>From </a:t>
            </a:r>
            <a:r>
              <a:rPr lang="en-US" sz="4000" i="1" dirty="0" smtClean="0"/>
              <a:t>range </a:t>
            </a:r>
            <a:r>
              <a:rPr lang="en-US" sz="4000" dirty="0" smtClean="0"/>
              <a:t>and delta:</a:t>
            </a:r>
          </a:p>
          <a:p>
            <a:pPr lvl="1">
              <a:buNone/>
            </a:pPr>
            <a:r>
              <a:rPr lang="en-US" sz="3000" i="1" dirty="0" err="1" smtClean="0"/>
              <a:t>range.min</a:t>
            </a:r>
            <a:r>
              <a:rPr lang="en-US" sz="3000" i="1" dirty="0" smtClean="0"/>
              <a:t> = </a:t>
            </a:r>
            <a:r>
              <a:rPr lang="en-US" sz="3000" i="1" dirty="0" err="1" smtClean="0"/>
              <a:t>max(range</a:t>
            </a:r>
            <a:r>
              <a:rPr lang="en-US" sz="3000" i="1" baseline="-25000" dirty="0" err="1" smtClean="0"/>
              <a:t>i</a:t>
            </a:r>
            <a:r>
              <a:rPr lang="en-US" sz="3000" i="1" dirty="0" err="1" smtClean="0"/>
              <a:t>.min</a:t>
            </a:r>
            <a:r>
              <a:rPr lang="en-US" sz="3000" i="1" dirty="0" smtClean="0"/>
              <a:t>)</a:t>
            </a:r>
          </a:p>
          <a:p>
            <a:pPr lvl="1">
              <a:buNone/>
            </a:pPr>
            <a:r>
              <a:rPr lang="en-US" sz="3000" i="1" dirty="0" err="1" smtClean="0"/>
              <a:t>range.max</a:t>
            </a:r>
            <a:r>
              <a:rPr lang="en-US" sz="3000" i="1" dirty="0" smtClean="0"/>
              <a:t> = </a:t>
            </a:r>
            <a:r>
              <a:rPr lang="en-US" sz="3000" i="1" dirty="0" err="1" smtClean="0"/>
              <a:t>min(range</a:t>
            </a:r>
            <a:r>
              <a:rPr lang="en-US" sz="3000" i="1" baseline="-25000" dirty="0" err="1" smtClean="0"/>
              <a:t>i</a:t>
            </a:r>
            <a:r>
              <a:rPr lang="en-US" sz="3000" i="1" dirty="0" err="1" smtClean="0"/>
              <a:t>.max</a:t>
            </a:r>
            <a:r>
              <a:rPr lang="en-US" sz="3000" i="1" dirty="0" smtClean="0"/>
              <a:t>)</a:t>
            </a:r>
          </a:p>
          <a:p>
            <a:pPr lvl="1">
              <a:buNone/>
            </a:pPr>
            <a:endParaRPr lang="en-US" sz="3600" dirty="0" smtClean="0"/>
          </a:p>
        </p:txBody>
      </p:sp>
      <p:sp>
        <p:nvSpPr>
          <p:cNvPr id="3" name="Slide Number Placeholder 2"/>
          <p:cNvSpPr>
            <a:spLocks noGrp="1"/>
          </p:cNvSpPr>
          <p:nvPr>
            <p:ph type="sldNum" sz="quarter" idx="10"/>
          </p:nvPr>
        </p:nvSpPr>
        <p:spPr>
          <a:xfrm>
            <a:off x="3505200" y="6543748"/>
            <a:ext cx="2133600" cy="365125"/>
          </a:xfrm>
          <a:prstGeom prst="rect">
            <a:avLst/>
          </a:prstGeom>
        </p:spPr>
        <p:txBody>
          <a:bodyPr/>
          <a:lstStyle/>
          <a:p>
            <a:fld id="{47252420-53A8-1D47-95D0-ABAD16961752}" type="slidenum">
              <a:rPr lang="en-US" smtClean="0"/>
              <a:pPr/>
              <a:t>18</a:t>
            </a:fld>
            <a:endParaRPr lang="en-US" dirty="0"/>
          </a:p>
        </p:txBody>
      </p:sp>
      <p:sp>
        <p:nvSpPr>
          <p:cNvPr id="6" name="Rectangle 5"/>
          <p:cNvSpPr/>
          <p:nvPr/>
        </p:nvSpPr>
        <p:spPr>
          <a:xfrm>
            <a:off x="1312911" y="3795533"/>
            <a:ext cx="2192289" cy="2425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183429" y="4252138"/>
            <a:ext cx="2192289" cy="2425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698223" y="4765819"/>
            <a:ext cx="3077078" cy="2425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5400000">
            <a:off x="1291622" y="4601727"/>
            <a:ext cx="1783615" cy="158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2612598" y="4593799"/>
            <a:ext cx="1783615" cy="158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184224" y="5243829"/>
            <a:ext cx="1319387" cy="24257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85639" y="3652842"/>
            <a:ext cx="672142" cy="369332"/>
          </a:xfrm>
          <a:prstGeom prst="rect">
            <a:avLst/>
          </a:prstGeom>
          <a:noFill/>
        </p:spPr>
        <p:txBody>
          <a:bodyPr wrap="none" rtlCol="0">
            <a:spAutoFit/>
          </a:bodyPr>
          <a:lstStyle/>
          <a:p>
            <a:r>
              <a:rPr lang="en-US" dirty="0" smtClean="0">
                <a:solidFill>
                  <a:schemeClr val="accent5">
                    <a:lumMod val="60000"/>
                    <a:lumOff val="40000"/>
                  </a:schemeClr>
                </a:solidFill>
              </a:rPr>
              <a:t>1760</a:t>
            </a:r>
            <a:endParaRPr lang="en-US" dirty="0">
              <a:solidFill>
                <a:schemeClr val="accent5">
                  <a:lumMod val="60000"/>
                  <a:lumOff val="40000"/>
                </a:schemeClr>
              </a:solidFill>
            </a:endParaRPr>
          </a:p>
        </p:txBody>
      </p:sp>
      <p:sp>
        <p:nvSpPr>
          <p:cNvPr id="16" name="TextBox 15"/>
          <p:cNvSpPr txBox="1"/>
          <p:nvPr/>
        </p:nvSpPr>
        <p:spPr>
          <a:xfrm>
            <a:off x="1373648" y="4125378"/>
            <a:ext cx="672142" cy="369332"/>
          </a:xfrm>
          <a:prstGeom prst="rect">
            <a:avLst/>
          </a:prstGeom>
          <a:noFill/>
        </p:spPr>
        <p:txBody>
          <a:bodyPr wrap="none" rtlCol="0">
            <a:spAutoFit/>
          </a:bodyPr>
          <a:lstStyle/>
          <a:p>
            <a:r>
              <a:rPr lang="en-US" dirty="0" smtClean="0">
                <a:solidFill>
                  <a:srgbClr val="FFFF00"/>
                </a:solidFill>
              </a:rPr>
              <a:t>1790</a:t>
            </a:r>
            <a:endParaRPr lang="en-US" dirty="0">
              <a:solidFill>
                <a:srgbClr val="FFFF00"/>
              </a:solidFill>
            </a:endParaRPr>
          </a:p>
        </p:txBody>
      </p:sp>
      <p:sp>
        <p:nvSpPr>
          <p:cNvPr id="17" name="TextBox 16"/>
          <p:cNvSpPr txBox="1"/>
          <p:nvPr/>
        </p:nvSpPr>
        <p:spPr>
          <a:xfrm>
            <a:off x="910213" y="4639059"/>
            <a:ext cx="657489" cy="369332"/>
          </a:xfrm>
          <a:prstGeom prst="rect">
            <a:avLst/>
          </a:prstGeom>
          <a:noFill/>
        </p:spPr>
        <p:txBody>
          <a:bodyPr wrap="none" rtlCol="0">
            <a:spAutoFit/>
          </a:bodyPr>
          <a:lstStyle/>
          <a:p>
            <a:r>
              <a:rPr lang="en-US" dirty="0" smtClean="0">
                <a:solidFill>
                  <a:schemeClr val="accent5">
                    <a:lumMod val="60000"/>
                    <a:lumOff val="40000"/>
                  </a:schemeClr>
                </a:solidFill>
              </a:rPr>
              <a:t>1770</a:t>
            </a:r>
            <a:endParaRPr lang="en-US" dirty="0">
              <a:solidFill>
                <a:schemeClr val="accent5">
                  <a:lumMod val="60000"/>
                  <a:lumOff val="40000"/>
                </a:schemeClr>
              </a:solidFill>
            </a:endParaRPr>
          </a:p>
        </p:txBody>
      </p:sp>
      <p:sp>
        <p:nvSpPr>
          <p:cNvPr id="18" name="TextBox 17"/>
          <p:cNvSpPr txBox="1"/>
          <p:nvPr/>
        </p:nvSpPr>
        <p:spPr>
          <a:xfrm>
            <a:off x="3726569" y="3668773"/>
            <a:ext cx="690514" cy="369332"/>
          </a:xfrm>
          <a:prstGeom prst="rect">
            <a:avLst/>
          </a:prstGeom>
          <a:noFill/>
        </p:spPr>
        <p:txBody>
          <a:bodyPr wrap="none" rtlCol="0">
            <a:spAutoFit/>
          </a:bodyPr>
          <a:lstStyle/>
          <a:p>
            <a:r>
              <a:rPr lang="en-US" dirty="0" smtClean="0">
                <a:solidFill>
                  <a:srgbClr val="FFFF00"/>
                </a:solidFill>
              </a:rPr>
              <a:t>1830</a:t>
            </a:r>
            <a:endParaRPr lang="en-US" dirty="0">
              <a:solidFill>
                <a:srgbClr val="FFFF00"/>
              </a:solidFill>
            </a:endParaRPr>
          </a:p>
        </p:txBody>
      </p:sp>
      <p:sp>
        <p:nvSpPr>
          <p:cNvPr id="19" name="TextBox 18"/>
          <p:cNvSpPr txBox="1"/>
          <p:nvPr/>
        </p:nvSpPr>
        <p:spPr>
          <a:xfrm>
            <a:off x="4450726" y="4125378"/>
            <a:ext cx="685103" cy="369332"/>
          </a:xfrm>
          <a:prstGeom prst="rect">
            <a:avLst/>
          </a:prstGeom>
          <a:noFill/>
        </p:spPr>
        <p:txBody>
          <a:bodyPr wrap="none" rtlCol="0">
            <a:spAutoFit/>
          </a:bodyPr>
          <a:lstStyle/>
          <a:p>
            <a:r>
              <a:rPr lang="en-US" dirty="0" smtClean="0">
                <a:solidFill>
                  <a:schemeClr val="accent5">
                    <a:lumMod val="60000"/>
                    <a:lumOff val="40000"/>
                  </a:schemeClr>
                </a:solidFill>
              </a:rPr>
              <a:t>1850</a:t>
            </a:r>
            <a:endParaRPr lang="en-US" dirty="0">
              <a:solidFill>
                <a:schemeClr val="accent5">
                  <a:lumMod val="60000"/>
                  <a:lumOff val="40000"/>
                </a:schemeClr>
              </a:solidFill>
            </a:endParaRPr>
          </a:p>
        </p:txBody>
      </p:sp>
      <p:sp>
        <p:nvSpPr>
          <p:cNvPr id="20" name="TextBox 19"/>
          <p:cNvSpPr txBox="1"/>
          <p:nvPr/>
        </p:nvSpPr>
        <p:spPr>
          <a:xfrm>
            <a:off x="4989651" y="4639059"/>
            <a:ext cx="693782" cy="369332"/>
          </a:xfrm>
          <a:prstGeom prst="rect">
            <a:avLst/>
          </a:prstGeom>
          <a:noFill/>
        </p:spPr>
        <p:txBody>
          <a:bodyPr wrap="none" rtlCol="0">
            <a:spAutoFit/>
          </a:bodyPr>
          <a:lstStyle/>
          <a:p>
            <a:r>
              <a:rPr lang="en-US" dirty="0" smtClean="0">
                <a:solidFill>
                  <a:schemeClr val="accent5">
                    <a:lumMod val="60000"/>
                    <a:lumOff val="40000"/>
                  </a:schemeClr>
                </a:solidFill>
              </a:rPr>
              <a:t>1860</a:t>
            </a:r>
            <a:endParaRPr lang="en-US" dirty="0">
              <a:solidFill>
                <a:schemeClr val="accent5">
                  <a:lumMod val="60000"/>
                  <a:lumOff val="40000"/>
                </a:schemeClr>
              </a:solidFill>
            </a:endParaRPr>
          </a:p>
        </p:txBody>
      </p:sp>
      <p:sp>
        <p:nvSpPr>
          <p:cNvPr id="22" name="TextBox 21"/>
          <p:cNvSpPr txBox="1"/>
          <p:nvPr/>
        </p:nvSpPr>
        <p:spPr>
          <a:xfrm>
            <a:off x="1858060" y="5634617"/>
            <a:ext cx="652417" cy="369332"/>
          </a:xfrm>
          <a:prstGeom prst="rect">
            <a:avLst/>
          </a:prstGeom>
          <a:noFill/>
        </p:spPr>
        <p:txBody>
          <a:bodyPr wrap="none" rtlCol="0">
            <a:spAutoFit/>
          </a:bodyPr>
          <a:lstStyle/>
          <a:p>
            <a:r>
              <a:rPr lang="en-US" dirty="0" smtClean="0">
                <a:solidFill>
                  <a:srgbClr val="FFFF00"/>
                </a:solidFill>
              </a:rPr>
              <a:t>1795</a:t>
            </a:r>
            <a:endParaRPr lang="en-US" dirty="0">
              <a:solidFill>
                <a:srgbClr val="FFFF00"/>
              </a:solidFill>
            </a:endParaRPr>
          </a:p>
        </p:txBody>
      </p:sp>
      <p:sp>
        <p:nvSpPr>
          <p:cNvPr id="23" name="TextBox 22"/>
          <p:cNvSpPr txBox="1"/>
          <p:nvPr/>
        </p:nvSpPr>
        <p:spPr>
          <a:xfrm>
            <a:off x="3179036" y="5634617"/>
            <a:ext cx="690514" cy="369332"/>
          </a:xfrm>
          <a:prstGeom prst="rect">
            <a:avLst/>
          </a:prstGeom>
          <a:noFill/>
        </p:spPr>
        <p:txBody>
          <a:bodyPr wrap="none" rtlCol="0">
            <a:spAutoFit/>
          </a:bodyPr>
          <a:lstStyle/>
          <a:p>
            <a:r>
              <a:rPr lang="en-US" dirty="0" smtClean="0">
                <a:solidFill>
                  <a:srgbClr val="FFFF00"/>
                </a:solidFill>
              </a:rPr>
              <a:t>1830</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37749"/>
          </a:xfrm>
        </p:spPr>
        <p:txBody>
          <a:bodyPr>
            <a:normAutofit fontScale="90000"/>
          </a:bodyPr>
          <a:lstStyle/>
          <a:p>
            <a:r>
              <a:rPr lang="en-US" dirty="0" smtClean="0"/>
              <a:t>Ignoring Conflicting Data:</a:t>
            </a:r>
            <a:br>
              <a:rPr lang="en-US" dirty="0" smtClean="0"/>
            </a:br>
            <a:r>
              <a:rPr lang="en-US" dirty="0" smtClean="0"/>
              <a:t>Voting</a:t>
            </a:r>
            <a:endParaRPr lang="en-US" dirty="0"/>
          </a:p>
        </p:txBody>
      </p:sp>
      <p:sp>
        <p:nvSpPr>
          <p:cNvPr id="3" name="Slide Number Placeholder 2"/>
          <p:cNvSpPr>
            <a:spLocks noGrp="1"/>
          </p:cNvSpPr>
          <p:nvPr>
            <p:ph type="sldNum" sz="quarter" idx="10"/>
          </p:nvPr>
        </p:nvSpPr>
        <p:spPr>
          <a:xfrm>
            <a:off x="3505200" y="6543748"/>
            <a:ext cx="2133600" cy="365125"/>
          </a:xfrm>
          <a:prstGeom prst="rect">
            <a:avLst/>
          </a:prstGeom>
        </p:spPr>
        <p:txBody>
          <a:bodyPr/>
          <a:lstStyle/>
          <a:p>
            <a:fld id="{47252420-53A8-1D47-95D0-ABAD16961752}" type="slidenum">
              <a:rPr lang="en-US" smtClean="0"/>
              <a:pPr/>
              <a:t>19</a:t>
            </a:fld>
            <a:endParaRPr lang="en-US" dirty="0"/>
          </a:p>
        </p:txBody>
      </p:sp>
      <p:sp>
        <p:nvSpPr>
          <p:cNvPr id="6" name="Rectangle 5"/>
          <p:cNvSpPr/>
          <p:nvPr/>
        </p:nvSpPr>
        <p:spPr>
          <a:xfrm>
            <a:off x="1312911" y="3795533"/>
            <a:ext cx="2192289" cy="2425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183429" y="4252138"/>
            <a:ext cx="2192289" cy="2425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698223" y="4765819"/>
            <a:ext cx="3077078" cy="2425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184224" y="5243829"/>
            <a:ext cx="1319387" cy="24257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85639" y="3652842"/>
            <a:ext cx="672142" cy="369332"/>
          </a:xfrm>
          <a:prstGeom prst="rect">
            <a:avLst/>
          </a:prstGeom>
          <a:noFill/>
        </p:spPr>
        <p:txBody>
          <a:bodyPr wrap="none" rtlCol="0">
            <a:spAutoFit/>
          </a:bodyPr>
          <a:lstStyle/>
          <a:p>
            <a:r>
              <a:rPr lang="en-US" dirty="0" smtClean="0">
                <a:solidFill>
                  <a:schemeClr val="accent5">
                    <a:lumMod val="60000"/>
                    <a:lumOff val="40000"/>
                  </a:schemeClr>
                </a:solidFill>
              </a:rPr>
              <a:t>1760</a:t>
            </a:r>
            <a:endParaRPr lang="en-US" dirty="0">
              <a:solidFill>
                <a:schemeClr val="accent5">
                  <a:lumMod val="60000"/>
                  <a:lumOff val="40000"/>
                </a:schemeClr>
              </a:solidFill>
            </a:endParaRPr>
          </a:p>
        </p:txBody>
      </p:sp>
      <p:sp>
        <p:nvSpPr>
          <p:cNvPr id="16" name="TextBox 15"/>
          <p:cNvSpPr txBox="1"/>
          <p:nvPr/>
        </p:nvSpPr>
        <p:spPr>
          <a:xfrm>
            <a:off x="1373648" y="4125378"/>
            <a:ext cx="672142" cy="369332"/>
          </a:xfrm>
          <a:prstGeom prst="rect">
            <a:avLst/>
          </a:prstGeom>
          <a:noFill/>
        </p:spPr>
        <p:txBody>
          <a:bodyPr wrap="none" rtlCol="0">
            <a:spAutoFit/>
          </a:bodyPr>
          <a:lstStyle/>
          <a:p>
            <a:r>
              <a:rPr lang="en-US" dirty="0" smtClean="0">
                <a:solidFill>
                  <a:srgbClr val="FFFF00"/>
                </a:solidFill>
              </a:rPr>
              <a:t>1790</a:t>
            </a:r>
            <a:endParaRPr lang="en-US" dirty="0">
              <a:solidFill>
                <a:srgbClr val="FFFF00"/>
              </a:solidFill>
            </a:endParaRPr>
          </a:p>
        </p:txBody>
      </p:sp>
      <p:sp>
        <p:nvSpPr>
          <p:cNvPr id="17" name="TextBox 16"/>
          <p:cNvSpPr txBox="1"/>
          <p:nvPr/>
        </p:nvSpPr>
        <p:spPr>
          <a:xfrm>
            <a:off x="910213" y="4639059"/>
            <a:ext cx="657489" cy="369332"/>
          </a:xfrm>
          <a:prstGeom prst="rect">
            <a:avLst/>
          </a:prstGeom>
          <a:noFill/>
        </p:spPr>
        <p:txBody>
          <a:bodyPr wrap="none" rtlCol="0">
            <a:spAutoFit/>
          </a:bodyPr>
          <a:lstStyle/>
          <a:p>
            <a:r>
              <a:rPr lang="en-US" dirty="0" smtClean="0">
                <a:solidFill>
                  <a:schemeClr val="accent5">
                    <a:lumMod val="60000"/>
                    <a:lumOff val="40000"/>
                  </a:schemeClr>
                </a:solidFill>
              </a:rPr>
              <a:t>1770</a:t>
            </a:r>
            <a:endParaRPr lang="en-US" dirty="0">
              <a:solidFill>
                <a:schemeClr val="accent5">
                  <a:lumMod val="60000"/>
                  <a:lumOff val="40000"/>
                </a:schemeClr>
              </a:solidFill>
            </a:endParaRPr>
          </a:p>
        </p:txBody>
      </p:sp>
      <p:sp>
        <p:nvSpPr>
          <p:cNvPr id="18" name="TextBox 17"/>
          <p:cNvSpPr txBox="1"/>
          <p:nvPr/>
        </p:nvSpPr>
        <p:spPr>
          <a:xfrm>
            <a:off x="3541046" y="3611697"/>
            <a:ext cx="690514" cy="369332"/>
          </a:xfrm>
          <a:prstGeom prst="rect">
            <a:avLst/>
          </a:prstGeom>
          <a:noFill/>
        </p:spPr>
        <p:txBody>
          <a:bodyPr wrap="none" rtlCol="0">
            <a:spAutoFit/>
          </a:bodyPr>
          <a:lstStyle/>
          <a:p>
            <a:r>
              <a:rPr lang="en-US" dirty="0" smtClean="0">
                <a:solidFill>
                  <a:srgbClr val="FFFF00"/>
                </a:solidFill>
              </a:rPr>
              <a:t>1830</a:t>
            </a:r>
            <a:endParaRPr lang="en-US" dirty="0">
              <a:solidFill>
                <a:srgbClr val="FFFF00"/>
              </a:solidFill>
            </a:endParaRPr>
          </a:p>
        </p:txBody>
      </p:sp>
      <p:sp>
        <p:nvSpPr>
          <p:cNvPr id="20" name="TextBox 19"/>
          <p:cNvSpPr txBox="1"/>
          <p:nvPr/>
        </p:nvSpPr>
        <p:spPr>
          <a:xfrm>
            <a:off x="4989651" y="4639059"/>
            <a:ext cx="693782" cy="369332"/>
          </a:xfrm>
          <a:prstGeom prst="rect">
            <a:avLst/>
          </a:prstGeom>
          <a:noFill/>
        </p:spPr>
        <p:txBody>
          <a:bodyPr wrap="none" rtlCol="0">
            <a:spAutoFit/>
          </a:bodyPr>
          <a:lstStyle/>
          <a:p>
            <a:r>
              <a:rPr lang="en-US" dirty="0" smtClean="0">
                <a:solidFill>
                  <a:schemeClr val="accent5">
                    <a:lumMod val="60000"/>
                    <a:lumOff val="40000"/>
                  </a:schemeClr>
                </a:solidFill>
              </a:rPr>
              <a:t>1860</a:t>
            </a:r>
            <a:endParaRPr lang="en-US" dirty="0">
              <a:solidFill>
                <a:schemeClr val="accent5">
                  <a:lumMod val="60000"/>
                  <a:lumOff val="40000"/>
                </a:schemeClr>
              </a:solidFill>
            </a:endParaRPr>
          </a:p>
        </p:txBody>
      </p:sp>
      <p:sp>
        <p:nvSpPr>
          <p:cNvPr id="22" name="TextBox 21"/>
          <p:cNvSpPr txBox="1"/>
          <p:nvPr/>
        </p:nvSpPr>
        <p:spPr>
          <a:xfrm>
            <a:off x="1858060" y="5634617"/>
            <a:ext cx="652417" cy="369332"/>
          </a:xfrm>
          <a:prstGeom prst="rect">
            <a:avLst/>
          </a:prstGeom>
          <a:noFill/>
        </p:spPr>
        <p:txBody>
          <a:bodyPr wrap="none" rtlCol="0">
            <a:spAutoFit/>
          </a:bodyPr>
          <a:lstStyle/>
          <a:p>
            <a:r>
              <a:rPr lang="en-US" dirty="0" smtClean="0">
                <a:solidFill>
                  <a:srgbClr val="FFFF00"/>
                </a:solidFill>
              </a:rPr>
              <a:t>1795</a:t>
            </a:r>
            <a:endParaRPr lang="en-US" dirty="0">
              <a:solidFill>
                <a:srgbClr val="FFFF00"/>
              </a:solidFill>
            </a:endParaRPr>
          </a:p>
        </p:txBody>
      </p:sp>
      <p:sp>
        <p:nvSpPr>
          <p:cNvPr id="23" name="TextBox 22"/>
          <p:cNvSpPr txBox="1"/>
          <p:nvPr/>
        </p:nvSpPr>
        <p:spPr>
          <a:xfrm>
            <a:off x="3179036" y="5634617"/>
            <a:ext cx="690514" cy="369332"/>
          </a:xfrm>
          <a:prstGeom prst="rect">
            <a:avLst/>
          </a:prstGeom>
          <a:noFill/>
        </p:spPr>
        <p:txBody>
          <a:bodyPr wrap="none" rtlCol="0">
            <a:spAutoFit/>
          </a:bodyPr>
          <a:lstStyle/>
          <a:p>
            <a:r>
              <a:rPr lang="en-US" dirty="0" smtClean="0">
                <a:solidFill>
                  <a:srgbClr val="FFFF00"/>
                </a:solidFill>
              </a:rPr>
              <a:t>1830</a:t>
            </a:r>
            <a:endParaRPr lang="en-US" dirty="0">
              <a:solidFill>
                <a:srgbClr val="FFFF00"/>
              </a:solidFill>
            </a:endParaRPr>
          </a:p>
        </p:txBody>
      </p:sp>
      <p:sp>
        <p:nvSpPr>
          <p:cNvPr id="24" name="Rectangle 23"/>
          <p:cNvSpPr/>
          <p:nvPr/>
        </p:nvSpPr>
        <p:spPr>
          <a:xfrm>
            <a:off x="4607707" y="3126556"/>
            <a:ext cx="3683617" cy="242572"/>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247231" y="2669949"/>
            <a:ext cx="665379" cy="369332"/>
          </a:xfrm>
          <a:prstGeom prst="rect">
            <a:avLst/>
          </a:prstGeom>
          <a:noFill/>
        </p:spPr>
        <p:txBody>
          <a:bodyPr wrap="none" rtlCol="0">
            <a:spAutoFit/>
          </a:bodyPr>
          <a:lstStyle/>
          <a:p>
            <a:r>
              <a:rPr lang="en-US" dirty="0" smtClean="0">
                <a:solidFill>
                  <a:schemeClr val="accent5">
                    <a:lumMod val="60000"/>
                    <a:lumOff val="40000"/>
                  </a:schemeClr>
                </a:solidFill>
              </a:rPr>
              <a:t>1855</a:t>
            </a:r>
            <a:endParaRPr lang="en-US" dirty="0">
              <a:solidFill>
                <a:schemeClr val="accent5">
                  <a:lumMod val="60000"/>
                  <a:lumOff val="40000"/>
                </a:schemeClr>
              </a:solidFill>
            </a:endParaRPr>
          </a:p>
        </p:txBody>
      </p:sp>
      <p:sp>
        <p:nvSpPr>
          <p:cNvPr id="26" name="TextBox 25"/>
          <p:cNvSpPr txBox="1"/>
          <p:nvPr/>
        </p:nvSpPr>
        <p:spPr>
          <a:xfrm>
            <a:off x="7790946" y="2527259"/>
            <a:ext cx="686794" cy="369332"/>
          </a:xfrm>
          <a:prstGeom prst="rect">
            <a:avLst/>
          </a:prstGeom>
          <a:noFill/>
        </p:spPr>
        <p:txBody>
          <a:bodyPr wrap="none" rtlCol="0">
            <a:spAutoFit/>
          </a:bodyPr>
          <a:lstStyle/>
          <a:p>
            <a:r>
              <a:rPr lang="en-US" dirty="0" smtClean="0">
                <a:solidFill>
                  <a:schemeClr val="accent5">
                    <a:lumMod val="60000"/>
                    <a:lumOff val="40000"/>
                  </a:schemeClr>
                </a:solidFill>
              </a:rPr>
              <a:t>1960</a:t>
            </a:r>
            <a:endParaRPr lang="en-US" dirty="0">
              <a:solidFill>
                <a:schemeClr val="accent5">
                  <a:lumMod val="60000"/>
                  <a:lumOff val="40000"/>
                </a:schemeClr>
              </a:solidFill>
            </a:endParaRPr>
          </a:p>
        </p:txBody>
      </p:sp>
      <p:cxnSp>
        <p:nvCxnSpPr>
          <p:cNvPr id="27" name="Straight Connector 26"/>
          <p:cNvCxnSpPr/>
          <p:nvPr/>
        </p:nvCxnSpPr>
        <p:spPr>
          <a:xfrm rot="5400000">
            <a:off x="3417066" y="4285003"/>
            <a:ext cx="2359847" cy="4295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3616854" y="4287737"/>
            <a:ext cx="2359847" cy="4295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4575514" y="5243829"/>
            <a:ext cx="199787" cy="2505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020357" y="5648886"/>
            <a:ext cx="1298928" cy="369332"/>
          </a:xfrm>
          <a:prstGeom prst="rect">
            <a:avLst/>
          </a:prstGeom>
          <a:noFill/>
        </p:spPr>
        <p:txBody>
          <a:bodyPr wrap="none" rtlCol="0">
            <a:spAutoFit/>
          </a:bodyPr>
          <a:lstStyle/>
          <a:p>
            <a:r>
              <a:rPr lang="en-US" dirty="0" smtClean="0">
                <a:solidFill>
                  <a:schemeClr val="accent5">
                    <a:lumMod val="60000"/>
                    <a:lumOff val="40000"/>
                  </a:schemeClr>
                </a:solidFill>
              </a:rPr>
              <a:t>1855..1860</a:t>
            </a:r>
            <a:endParaRPr lang="en-US" dirty="0">
              <a:solidFill>
                <a:schemeClr val="accent5">
                  <a:lumMod val="60000"/>
                  <a:lumOff val="40000"/>
                </a:schemeClr>
              </a:solidFill>
            </a:endParaRPr>
          </a:p>
        </p:txBody>
      </p:sp>
      <p:sp>
        <p:nvSpPr>
          <p:cNvPr id="33" name="Rectangle 32"/>
          <p:cNvSpPr/>
          <p:nvPr/>
        </p:nvSpPr>
        <p:spPr>
          <a:xfrm>
            <a:off x="910213" y="3129290"/>
            <a:ext cx="2816355" cy="2398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6200000" flipH="1">
            <a:off x="1000117" y="4311809"/>
            <a:ext cx="2365036" cy="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2325058" y="4307845"/>
            <a:ext cx="2357107" cy="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21129" y="2999796"/>
            <a:ext cx="652192" cy="369332"/>
          </a:xfrm>
          <a:prstGeom prst="rect">
            <a:avLst/>
          </a:prstGeom>
          <a:noFill/>
        </p:spPr>
        <p:txBody>
          <a:bodyPr wrap="none" rtlCol="0">
            <a:spAutoFit/>
          </a:bodyPr>
          <a:lstStyle/>
          <a:p>
            <a:r>
              <a:rPr lang="en-US" dirty="0" smtClean="0">
                <a:solidFill>
                  <a:schemeClr val="accent5">
                    <a:lumMod val="60000"/>
                    <a:lumOff val="40000"/>
                  </a:schemeClr>
                </a:solidFill>
              </a:rPr>
              <a:t>1745</a:t>
            </a:r>
            <a:endParaRPr lang="en-US" dirty="0">
              <a:solidFill>
                <a:schemeClr val="accent5">
                  <a:lumMod val="60000"/>
                  <a:lumOff val="40000"/>
                </a:schemeClr>
              </a:solidFill>
            </a:endParaRPr>
          </a:p>
        </p:txBody>
      </p:sp>
      <p:sp>
        <p:nvSpPr>
          <p:cNvPr id="37" name="TextBox 36"/>
          <p:cNvSpPr txBox="1"/>
          <p:nvPr/>
        </p:nvSpPr>
        <p:spPr>
          <a:xfrm>
            <a:off x="3390498" y="2711925"/>
            <a:ext cx="670789" cy="369332"/>
          </a:xfrm>
          <a:prstGeom prst="rect">
            <a:avLst/>
          </a:prstGeom>
          <a:noFill/>
        </p:spPr>
        <p:txBody>
          <a:bodyPr wrap="none" rtlCol="0">
            <a:spAutoFit/>
          </a:bodyPr>
          <a:lstStyle/>
          <a:p>
            <a:r>
              <a:rPr lang="en-US" dirty="0" smtClean="0">
                <a:solidFill>
                  <a:schemeClr val="accent5">
                    <a:lumMod val="60000"/>
                    <a:lumOff val="40000"/>
                  </a:schemeClr>
                </a:solidFill>
              </a:rPr>
              <a:t>1835</a:t>
            </a:r>
            <a:endParaRPr lang="en-US" dirty="0">
              <a:solidFill>
                <a:schemeClr val="accent5">
                  <a:lumMod val="60000"/>
                  <a:lumOff val="40000"/>
                </a:schemeClr>
              </a:solidFill>
            </a:endParaRPr>
          </a:p>
        </p:txBody>
      </p:sp>
      <p:sp>
        <p:nvSpPr>
          <p:cNvPr id="19" name="TextBox 18"/>
          <p:cNvSpPr txBox="1"/>
          <p:nvPr/>
        </p:nvSpPr>
        <p:spPr>
          <a:xfrm>
            <a:off x="3965512" y="3897074"/>
            <a:ext cx="685103" cy="369332"/>
          </a:xfrm>
          <a:prstGeom prst="rect">
            <a:avLst/>
          </a:prstGeom>
          <a:noFill/>
        </p:spPr>
        <p:txBody>
          <a:bodyPr wrap="none" rtlCol="0">
            <a:spAutoFit/>
          </a:bodyPr>
          <a:lstStyle/>
          <a:p>
            <a:r>
              <a:rPr lang="en-US" dirty="0" smtClean="0">
                <a:solidFill>
                  <a:schemeClr val="accent5">
                    <a:lumMod val="60000"/>
                    <a:lumOff val="40000"/>
                  </a:schemeClr>
                </a:solidFill>
              </a:rPr>
              <a:t>1850</a:t>
            </a:r>
            <a:endParaRPr lang="en-US"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ctrTitle"/>
          </p:nvPr>
        </p:nvSpPr>
        <p:spPr>
          <a:xfrm>
            <a:off x="685800" y="1821860"/>
            <a:ext cx="7772400" cy="2132383"/>
          </a:xfrm>
        </p:spPr>
        <p:txBody>
          <a:bodyPr/>
          <a:lstStyle/>
          <a:p>
            <a:r>
              <a:rPr lang="en-US" dirty="0" smtClean="0"/>
              <a:t>Date Range Propagation</a:t>
            </a:r>
            <a:br>
              <a:rPr lang="en-US" dirty="0" smtClean="0"/>
            </a:br>
            <a:r>
              <a:rPr lang="en-US" dirty="0" smtClean="0"/>
              <a:t>in Genealogical Databases</a:t>
            </a:r>
            <a:endParaRPr lang="en-US" dirty="0"/>
          </a:p>
        </p:txBody>
      </p:sp>
      <p:sp>
        <p:nvSpPr>
          <p:cNvPr id="3" name="Slide Number Placeholder 2"/>
          <p:cNvSpPr>
            <a:spLocks noGrp="1"/>
          </p:cNvSpPr>
          <p:nvPr>
            <p:ph type="sldNum" sz="quarter" idx="10"/>
          </p:nvPr>
        </p:nvSpPr>
        <p:spPr>
          <a:xfrm>
            <a:off x="3505200" y="6538912"/>
            <a:ext cx="2133600" cy="365125"/>
          </a:xfrm>
          <a:prstGeom prst="rect">
            <a:avLst/>
          </a:prstGeom>
        </p:spPr>
        <p:txBody>
          <a:bodyPr/>
          <a:lstStyle/>
          <a:p>
            <a:fld id="{47252420-53A8-1D47-95D0-ABAD16961752}" type="slidenum">
              <a:rPr lang="en-US" smtClean="0"/>
              <a:pPr/>
              <a:t>2</a:t>
            </a:fld>
            <a:endParaRPr lang="en-US" dirty="0"/>
          </a:p>
        </p:txBody>
      </p:sp>
      <p:sp>
        <p:nvSpPr>
          <p:cNvPr id="4" name="TextBox 3"/>
          <p:cNvSpPr txBox="1"/>
          <p:nvPr/>
        </p:nvSpPr>
        <p:spPr>
          <a:xfrm>
            <a:off x="900806" y="3954243"/>
            <a:ext cx="7072369" cy="2062103"/>
          </a:xfrm>
          <a:prstGeom prst="rect">
            <a:avLst/>
          </a:prstGeom>
          <a:noFill/>
        </p:spPr>
        <p:txBody>
          <a:bodyPr wrap="none" rtlCol="0">
            <a:spAutoFit/>
          </a:bodyPr>
          <a:lstStyle/>
          <a:p>
            <a:pPr algn="ctr"/>
            <a:r>
              <a:rPr lang="en-US" sz="3200" dirty="0" smtClean="0">
                <a:solidFill>
                  <a:srgbClr val="FFFF00"/>
                </a:solidFill>
              </a:rPr>
              <a:t>Randy Wilson</a:t>
            </a:r>
          </a:p>
          <a:p>
            <a:pPr algn="ctr"/>
            <a:r>
              <a:rPr lang="en-US" sz="3200" i="1" dirty="0" smtClean="0">
                <a:solidFill>
                  <a:srgbClr val="FFFF00"/>
                </a:solidFill>
              </a:rPr>
              <a:t>wilsonr@familysearch.org</a:t>
            </a:r>
          </a:p>
          <a:p>
            <a:pPr algn="ctr"/>
            <a:r>
              <a:rPr lang="en-US" sz="3200" dirty="0" smtClean="0">
                <a:solidFill>
                  <a:srgbClr val="FFFF00"/>
                </a:solidFill>
              </a:rPr>
              <a:t>Family History Technology Workshop</a:t>
            </a:r>
          </a:p>
          <a:p>
            <a:pPr algn="ctr"/>
            <a:r>
              <a:rPr lang="en-US" sz="3200" dirty="0" smtClean="0">
                <a:solidFill>
                  <a:srgbClr val="FFFF00"/>
                </a:solidFill>
              </a:rPr>
              <a:t>(FHTW 2012)</a:t>
            </a: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Uses of date propagation</a:t>
            </a:r>
            <a:endParaRPr lang="en-US" dirty="0"/>
          </a:p>
        </p:txBody>
      </p:sp>
      <p:sp>
        <p:nvSpPr>
          <p:cNvPr id="5" name="Content Placeholder 4"/>
          <p:cNvSpPr>
            <a:spLocks noGrp="1"/>
          </p:cNvSpPr>
          <p:nvPr>
            <p:ph idx="1"/>
          </p:nvPr>
        </p:nvSpPr>
        <p:spPr/>
        <p:txBody>
          <a:bodyPr vert="horz" numCol="1">
            <a:normAutofit lnSpcReduction="10000"/>
          </a:bodyPr>
          <a:lstStyle/>
          <a:p>
            <a:r>
              <a:rPr lang="en-US" sz="4000" dirty="0" smtClean="0"/>
              <a:t>Person matching</a:t>
            </a:r>
          </a:p>
          <a:p>
            <a:r>
              <a:rPr lang="en-US" sz="4000" dirty="0" smtClean="0"/>
              <a:t>“Reasonable” search results</a:t>
            </a:r>
          </a:p>
          <a:p>
            <a:r>
              <a:rPr lang="en-US" sz="4000" dirty="0" smtClean="0"/>
              <a:t>Living calculation</a:t>
            </a:r>
          </a:p>
          <a:p>
            <a:pPr lvl="1"/>
            <a:r>
              <a:rPr lang="en-US" sz="3600" dirty="0" smtClean="0"/>
              <a:t>Propagate ranges to everyone.</a:t>
            </a:r>
          </a:p>
          <a:p>
            <a:pPr lvl="1"/>
            <a:r>
              <a:rPr lang="en-US" sz="3600" dirty="0" smtClean="0"/>
              <a:t>Latest death year from own death year or (latest birth year + 110)</a:t>
            </a:r>
          </a:p>
          <a:p>
            <a:pPr lvl="1"/>
            <a:r>
              <a:rPr lang="en-US" sz="3600" dirty="0" smtClean="0"/>
              <a:t>(Latest death year) &lt; now =&gt; dead.</a:t>
            </a:r>
          </a:p>
          <a:p>
            <a:endParaRPr lang="en-US" sz="4000" dirty="0" smtClean="0"/>
          </a:p>
          <a:p>
            <a:pPr lvl="1">
              <a:buNone/>
            </a:pPr>
            <a:endParaRPr lang="en-US" sz="3600" dirty="0" smtClean="0"/>
          </a:p>
        </p:txBody>
      </p:sp>
      <p:sp>
        <p:nvSpPr>
          <p:cNvPr id="3" name="Slide Number Placeholder 2"/>
          <p:cNvSpPr>
            <a:spLocks noGrp="1"/>
          </p:cNvSpPr>
          <p:nvPr>
            <p:ph type="sldNum" sz="quarter" idx="10"/>
          </p:nvPr>
        </p:nvSpPr>
        <p:spPr>
          <a:xfrm>
            <a:off x="3505200" y="6543748"/>
            <a:ext cx="2133600" cy="365125"/>
          </a:xfrm>
          <a:prstGeom prst="rect">
            <a:avLst/>
          </a:prstGeom>
        </p:spPr>
        <p:txBody>
          <a:bodyPr/>
          <a:lstStyle/>
          <a:p>
            <a:fld id="{47252420-53A8-1D47-95D0-ABAD16961752}"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Living Calculation</a:t>
            </a:r>
            <a:endParaRPr lang="en-US" dirty="0"/>
          </a:p>
        </p:txBody>
      </p:sp>
      <p:sp>
        <p:nvSpPr>
          <p:cNvPr id="3" name="Content Placeholder 2"/>
          <p:cNvSpPr>
            <a:spLocks noGrp="1"/>
          </p:cNvSpPr>
          <p:nvPr>
            <p:ph idx="1"/>
          </p:nvPr>
        </p:nvSpPr>
        <p:spPr/>
        <p:txBody>
          <a:bodyPr/>
          <a:lstStyle/>
          <a:p>
            <a:r>
              <a:rPr lang="en-US" dirty="0" smtClean="0"/>
              <a:t>Prune graph at 1900</a:t>
            </a:r>
          </a:p>
          <a:p>
            <a:pPr lvl="1"/>
            <a:r>
              <a:rPr lang="en-US" dirty="0" smtClean="0"/>
              <a:t>Remove events after 1900</a:t>
            </a:r>
          </a:p>
          <a:p>
            <a:pPr lvl="1"/>
            <a:r>
              <a:rPr lang="en-US" dirty="0" smtClean="0"/>
              <a:t>Remember death events</a:t>
            </a:r>
          </a:p>
          <a:p>
            <a:pPr lvl="1"/>
            <a:r>
              <a:rPr lang="en-US" dirty="0" smtClean="0"/>
              <a:t>Remove people, spouses, descendants born after 1900</a:t>
            </a:r>
          </a:p>
          <a:p>
            <a:r>
              <a:rPr lang="en-US" dirty="0" smtClean="0"/>
              <a:t>Do date propagation</a:t>
            </a:r>
          </a:p>
          <a:p>
            <a:r>
              <a:rPr lang="en-US" dirty="0" smtClean="0"/>
              <a:t>Compare “estimated living” vs. known death dates</a:t>
            </a:r>
            <a:endParaRPr lang="en-US" dirty="0"/>
          </a:p>
        </p:txBody>
      </p:sp>
      <p:sp>
        <p:nvSpPr>
          <p:cNvPr id="4" name="Slide Number Placeholder 3"/>
          <p:cNvSpPr>
            <a:spLocks noGrp="1"/>
          </p:cNvSpPr>
          <p:nvPr>
            <p:ph type="sldNum" sz="quarter" idx="10"/>
          </p:nvPr>
        </p:nvSpPr>
        <p:spPr/>
        <p:txBody>
          <a:bodyPr/>
          <a:lstStyle/>
          <a:p>
            <a:fld id="{547A09D0-6FEE-E549-BAFA-C79E4C37AEBD}"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Living Calculation</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Estimated and actual death year both before 1900 =&gt; "correct dead"</a:t>
            </a:r>
          </a:p>
          <a:p>
            <a:pPr lvl="0"/>
            <a:r>
              <a:rPr lang="en-US" dirty="0" smtClean="0"/>
              <a:t>Estimated and actual death year both after 1900 =&gt; "correct living"</a:t>
            </a:r>
          </a:p>
          <a:p>
            <a:pPr lvl="0"/>
            <a:r>
              <a:rPr lang="en-US" dirty="0" smtClean="0"/>
              <a:t>Estimated death year &lt; 1900, actual &gt; 1900 =&gt; "false dead" / "leaked living data"</a:t>
            </a:r>
          </a:p>
          <a:p>
            <a:r>
              <a:rPr lang="en-US" dirty="0" smtClean="0"/>
              <a:t>Estimated death year &gt; 1900, actual &lt; 1900 =&gt; "false living" / "(unnecessarily) hidden data" </a:t>
            </a:r>
            <a:endParaRPr lang="en-US" dirty="0"/>
          </a:p>
        </p:txBody>
      </p:sp>
      <p:sp>
        <p:nvSpPr>
          <p:cNvPr id="4" name="Slide Number Placeholder 3"/>
          <p:cNvSpPr>
            <a:spLocks noGrp="1"/>
          </p:cNvSpPr>
          <p:nvPr>
            <p:ph type="sldNum" sz="quarter" idx="10"/>
          </p:nvPr>
        </p:nvSpPr>
        <p:spPr/>
        <p:txBody>
          <a:bodyPr/>
          <a:lstStyle/>
          <a:p>
            <a:fld id="{547A09D0-6FEE-E549-BAFA-C79E4C37AEBD}"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Empirical Results</a:t>
            </a:r>
            <a:endParaRPr lang="en-US" dirty="0"/>
          </a:p>
        </p:txBody>
      </p:sp>
      <p:graphicFrame>
        <p:nvGraphicFramePr>
          <p:cNvPr id="6" name="Content Placeholder 5"/>
          <p:cNvGraphicFramePr>
            <a:graphicFrameLocks noGrp="1"/>
          </p:cNvGraphicFramePr>
          <p:nvPr>
            <p:ph idx="1"/>
          </p:nvPr>
        </p:nvGraphicFramePr>
        <p:xfrm>
          <a:off x="457200" y="1355725"/>
          <a:ext cx="8229600" cy="4229568"/>
        </p:xfrm>
        <a:graphic>
          <a:graphicData uri="http://schemas.openxmlformats.org/drawingml/2006/table">
            <a:tbl>
              <a:tblPr firstRow="1" bandRow="1">
                <a:tableStyleId>{5C22544A-7EE6-4342-B048-85BDC9FD1C3A}</a:tableStyleId>
              </a:tblPr>
              <a:tblGrid>
                <a:gridCol w="3105434"/>
                <a:gridCol w="1022712"/>
                <a:gridCol w="1449778"/>
                <a:gridCol w="1371109"/>
                <a:gridCol w="1280567"/>
              </a:tblGrid>
              <a:tr h="704928">
                <a:tc rowSpan="2">
                  <a:txBody>
                    <a:bodyPr/>
                    <a:lstStyle/>
                    <a:p>
                      <a:pPr marL="0" marR="0" algn="just">
                        <a:spcBef>
                          <a:spcPts val="0"/>
                        </a:spcBef>
                        <a:spcAft>
                          <a:spcPts val="0"/>
                        </a:spcAft>
                        <a:tabLst>
                          <a:tab pos="228600" algn="l"/>
                        </a:tabLst>
                      </a:pPr>
                      <a:endParaRPr lang="en-US" sz="2000" dirty="0">
                        <a:latin typeface="Times New Roman"/>
                        <a:ea typeface="바탕"/>
                        <a:cs typeface="Times New Roman"/>
                      </a:endParaRPr>
                    </a:p>
                  </a:txBody>
                  <a:tcPr marL="68580" marR="68580" marT="0" marB="0"/>
                </a:tc>
                <a:tc gridSpan="2">
                  <a:txBody>
                    <a:bodyPr/>
                    <a:lstStyle/>
                    <a:p>
                      <a:pPr marL="0" marR="0" algn="ctr">
                        <a:spcBef>
                          <a:spcPts val="0"/>
                        </a:spcBef>
                        <a:spcAft>
                          <a:spcPts val="0"/>
                        </a:spcAft>
                        <a:tabLst>
                          <a:tab pos="228600" algn="l"/>
                        </a:tabLst>
                      </a:pPr>
                      <a:r>
                        <a:rPr lang="en-US" sz="2000" b="1" dirty="0" smtClean="0">
                          <a:latin typeface="Times New Roman"/>
                          <a:ea typeface="바탕"/>
                          <a:cs typeface="Times New Roman"/>
                        </a:rPr>
                        <a:t>Year Propagation</a:t>
                      </a:r>
                      <a:endParaRPr lang="en-US" sz="2000" dirty="0">
                        <a:latin typeface="Times New Roman"/>
                        <a:ea typeface="바탕"/>
                        <a:cs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tabLst>
                          <a:tab pos="228600" algn="l"/>
                        </a:tabLst>
                      </a:pPr>
                      <a:r>
                        <a:rPr lang="en-US" sz="2000" b="1" dirty="0" smtClean="0">
                          <a:latin typeface="Times New Roman"/>
                          <a:ea typeface="바탕"/>
                          <a:cs typeface="Times New Roman"/>
                        </a:rPr>
                        <a:t>Range Propagation</a:t>
                      </a:r>
                      <a:endParaRPr lang="en-US" sz="2000" dirty="0">
                        <a:latin typeface="Times New Roman"/>
                        <a:ea typeface="바탕"/>
                        <a:cs typeface="Times New Roman"/>
                      </a:endParaRPr>
                    </a:p>
                  </a:txBody>
                  <a:tcPr marL="68580" marR="68580" marT="0" marB="0"/>
                </a:tc>
                <a:tc hMerge="1">
                  <a:txBody>
                    <a:bodyPr/>
                    <a:lstStyle/>
                    <a:p>
                      <a:endParaRPr lang="en-US"/>
                    </a:p>
                  </a:txBody>
                  <a:tcPr/>
                </a:tc>
              </a:tr>
              <a:tr h="704928">
                <a:tc vMerge="1">
                  <a:txBody>
                    <a:bodyPr/>
                    <a:lstStyle/>
                    <a:p>
                      <a:endParaRPr lang="en-US"/>
                    </a:p>
                  </a:txBody>
                  <a:tcPr/>
                </a:tc>
                <a:tc>
                  <a:txBody>
                    <a:bodyPr/>
                    <a:lstStyle/>
                    <a:p>
                      <a:pPr marL="0" marR="0" algn="just">
                        <a:spcBef>
                          <a:spcPts val="0"/>
                        </a:spcBef>
                        <a:spcAft>
                          <a:spcPts val="0"/>
                        </a:spcAft>
                        <a:tabLst>
                          <a:tab pos="228600" algn="l"/>
                        </a:tabLst>
                      </a:pPr>
                      <a:r>
                        <a:rPr lang="en-US" sz="2000">
                          <a:latin typeface="Times New Roman"/>
                          <a:ea typeface="바탕"/>
                          <a:cs typeface="Times New Roman"/>
                        </a:rPr>
                        <a:t>count</a:t>
                      </a:r>
                    </a:p>
                  </a:txBody>
                  <a:tcPr marL="68580" marR="68580" marT="0" marB="0"/>
                </a:tc>
                <a:tc>
                  <a:txBody>
                    <a:bodyPr/>
                    <a:lstStyle/>
                    <a:p>
                      <a:pPr marL="0" marR="0" algn="just">
                        <a:spcBef>
                          <a:spcPts val="0"/>
                        </a:spcBef>
                        <a:spcAft>
                          <a:spcPts val="0"/>
                        </a:spcAft>
                        <a:tabLst>
                          <a:tab pos="228600" algn="l"/>
                        </a:tabLst>
                      </a:pPr>
                      <a:r>
                        <a:rPr lang="en-US" sz="2000">
                          <a:latin typeface="Times New Roman"/>
                          <a:ea typeface="바탕"/>
                          <a:cs typeface="Times New Roman"/>
                        </a:rPr>
                        <a:t>percent</a:t>
                      </a:r>
                    </a:p>
                  </a:txBody>
                  <a:tcPr marL="68580" marR="68580" marT="0" marB="0"/>
                </a:tc>
                <a:tc>
                  <a:txBody>
                    <a:bodyPr/>
                    <a:lstStyle/>
                    <a:p>
                      <a:pPr marL="0" marR="0" algn="just">
                        <a:spcBef>
                          <a:spcPts val="0"/>
                        </a:spcBef>
                        <a:spcAft>
                          <a:spcPts val="0"/>
                        </a:spcAft>
                        <a:tabLst>
                          <a:tab pos="228600" algn="l"/>
                        </a:tabLst>
                      </a:pPr>
                      <a:r>
                        <a:rPr lang="en-US" sz="2000">
                          <a:latin typeface="Times New Roman"/>
                          <a:ea typeface="바탕"/>
                          <a:cs typeface="Times New Roman"/>
                        </a:rPr>
                        <a:t>count</a:t>
                      </a:r>
                    </a:p>
                  </a:txBody>
                  <a:tcPr marL="68580" marR="68580" marT="0" marB="0"/>
                </a:tc>
                <a:tc>
                  <a:txBody>
                    <a:bodyPr/>
                    <a:lstStyle/>
                    <a:p>
                      <a:pPr marL="0" marR="0" algn="just">
                        <a:spcBef>
                          <a:spcPts val="0"/>
                        </a:spcBef>
                        <a:spcAft>
                          <a:spcPts val="0"/>
                        </a:spcAft>
                        <a:tabLst>
                          <a:tab pos="228600" algn="l"/>
                        </a:tabLst>
                      </a:pPr>
                      <a:r>
                        <a:rPr lang="en-US" sz="2000">
                          <a:latin typeface="Times New Roman"/>
                          <a:ea typeface="바탕"/>
                          <a:cs typeface="Times New Roman"/>
                        </a:rPr>
                        <a:t>percent</a:t>
                      </a:r>
                    </a:p>
                  </a:txBody>
                  <a:tcPr marL="68580" marR="68580" marT="0" marB="0"/>
                </a:tc>
              </a:tr>
              <a:tr h="704928">
                <a:tc>
                  <a:txBody>
                    <a:bodyPr/>
                    <a:lstStyle/>
                    <a:p>
                      <a:pPr marL="0" marR="0">
                        <a:spcBef>
                          <a:spcPts val="0"/>
                        </a:spcBef>
                        <a:spcAft>
                          <a:spcPts val="0"/>
                        </a:spcAft>
                        <a:tabLst>
                          <a:tab pos="228600" algn="l"/>
                        </a:tabLst>
                      </a:pPr>
                      <a:r>
                        <a:rPr lang="en-US" sz="2000" dirty="0">
                          <a:latin typeface="Times New Roman"/>
                          <a:ea typeface="바탕"/>
                          <a:cs typeface="Times New Roman"/>
                        </a:rPr>
                        <a:t>Correct dead</a:t>
                      </a:r>
                    </a:p>
                  </a:txBody>
                  <a:tcPr marL="68580" marR="68580" marT="0" marB="0"/>
                </a:tc>
                <a:tc>
                  <a:txBody>
                    <a:bodyPr/>
                    <a:lstStyle/>
                    <a:p>
                      <a:pPr marL="0" marR="0" algn="r">
                        <a:spcBef>
                          <a:spcPts val="0"/>
                        </a:spcBef>
                        <a:spcAft>
                          <a:spcPts val="0"/>
                        </a:spcAft>
                        <a:tabLst>
                          <a:tab pos="228600" algn="l"/>
                        </a:tabLst>
                      </a:pPr>
                      <a:r>
                        <a:rPr lang="en-US" sz="2000">
                          <a:latin typeface="Times New Roman"/>
                          <a:ea typeface="바탕"/>
                          <a:cs typeface="Times New Roman"/>
                        </a:rPr>
                        <a:t>1492</a:t>
                      </a:r>
                    </a:p>
                  </a:txBody>
                  <a:tcPr marL="68580" marR="68580" marT="0" marB="0"/>
                </a:tc>
                <a:tc>
                  <a:txBody>
                    <a:bodyPr/>
                    <a:lstStyle/>
                    <a:p>
                      <a:pPr marL="0" marR="0" algn="r">
                        <a:spcBef>
                          <a:spcPts val="0"/>
                        </a:spcBef>
                        <a:spcAft>
                          <a:spcPts val="0"/>
                        </a:spcAft>
                        <a:tabLst>
                          <a:tab pos="228600" algn="l"/>
                        </a:tabLst>
                      </a:pPr>
                      <a:r>
                        <a:rPr lang="en-US" sz="2000">
                          <a:latin typeface="Times New Roman"/>
                          <a:ea typeface="바탕"/>
                          <a:cs typeface="Times New Roman"/>
                        </a:rPr>
                        <a:t>26.69%</a:t>
                      </a:r>
                    </a:p>
                  </a:txBody>
                  <a:tcPr marL="68580" marR="68580" marT="0" marB="0"/>
                </a:tc>
                <a:tc>
                  <a:txBody>
                    <a:bodyPr/>
                    <a:lstStyle/>
                    <a:p>
                      <a:pPr marL="0" marR="0" algn="r">
                        <a:spcBef>
                          <a:spcPts val="0"/>
                        </a:spcBef>
                        <a:spcAft>
                          <a:spcPts val="0"/>
                        </a:spcAft>
                        <a:tabLst>
                          <a:tab pos="228600" algn="l"/>
                        </a:tabLst>
                      </a:pPr>
                      <a:r>
                        <a:rPr lang="en-US" sz="2000">
                          <a:latin typeface="Times New Roman"/>
                          <a:ea typeface="바탕"/>
                          <a:cs typeface="Times New Roman"/>
                        </a:rPr>
                        <a:t>1517</a:t>
                      </a:r>
                    </a:p>
                  </a:txBody>
                  <a:tcPr marL="68580" marR="68580" marT="0" marB="0"/>
                </a:tc>
                <a:tc>
                  <a:txBody>
                    <a:bodyPr/>
                    <a:lstStyle/>
                    <a:p>
                      <a:pPr marL="0" marR="0" algn="r">
                        <a:spcBef>
                          <a:spcPts val="0"/>
                        </a:spcBef>
                        <a:spcAft>
                          <a:spcPts val="0"/>
                        </a:spcAft>
                        <a:tabLst>
                          <a:tab pos="228600" algn="l"/>
                        </a:tabLst>
                      </a:pPr>
                      <a:r>
                        <a:rPr lang="en-US" sz="2000">
                          <a:latin typeface="Times New Roman"/>
                          <a:ea typeface="바탕"/>
                          <a:cs typeface="Times New Roman"/>
                        </a:rPr>
                        <a:t>27.14%</a:t>
                      </a:r>
                    </a:p>
                  </a:txBody>
                  <a:tcPr marL="68580" marR="68580" marT="0" marB="0"/>
                </a:tc>
              </a:tr>
              <a:tr h="704928">
                <a:tc>
                  <a:txBody>
                    <a:bodyPr/>
                    <a:lstStyle/>
                    <a:p>
                      <a:pPr marL="0" marR="0">
                        <a:spcBef>
                          <a:spcPts val="0"/>
                        </a:spcBef>
                        <a:spcAft>
                          <a:spcPts val="0"/>
                        </a:spcAft>
                        <a:tabLst>
                          <a:tab pos="228600" algn="l"/>
                        </a:tabLst>
                      </a:pPr>
                      <a:r>
                        <a:rPr lang="en-US" sz="2000">
                          <a:latin typeface="Times New Roman"/>
                          <a:ea typeface="바탕"/>
                          <a:cs typeface="Times New Roman"/>
                        </a:rPr>
                        <a:t>Correct living</a:t>
                      </a:r>
                    </a:p>
                  </a:txBody>
                  <a:tcPr marL="68580" marR="68580" marT="0" marB="0"/>
                </a:tc>
                <a:tc>
                  <a:txBody>
                    <a:bodyPr/>
                    <a:lstStyle/>
                    <a:p>
                      <a:pPr marL="0" marR="0" algn="r">
                        <a:spcBef>
                          <a:spcPts val="0"/>
                        </a:spcBef>
                        <a:spcAft>
                          <a:spcPts val="0"/>
                        </a:spcAft>
                        <a:tabLst>
                          <a:tab pos="228600" algn="l"/>
                        </a:tabLst>
                      </a:pPr>
                      <a:r>
                        <a:rPr lang="en-US" sz="2000">
                          <a:latin typeface="Times New Roman"/>
                          <a:ea typeface="바탕"/>
                          <a:cs typeface="Times New Roman"/>
                        </a:rPr>
                        <a:t>3458</a:t>
                      </a:r>
                    </a:p>
                  </a:txBody>
                  <a:tcPr marL="68580" marR="68580" marT="0" marB="0"/>
                </a:tc>
                <a:tc>
                  <a:txBody>
                    <a:bodyPr/>
                    <a:lstStyle/>
                    <a:p>
                      <a:pPr marL="0" marR="0" algn="r">
                        <a:spcBef>
                          <a:spcPts val="0"/>
                        </a:spcBef>
                        <a:spcAft>
                          <a:spcPts val="0"/>
                        </a:spcAft>
                        <a:tabLst>
                          <a:tab pos="228600" algn="l"/>
                        </a:tabLst>
                      </a:pPr>
                      <a:r>
                        <a:rPr lang="en-US" sz="2000">
                          <a:latin typeface="Times New Roman"/>
                          <a:ea typeface="바탕"/>
                          <a:cs typeface="Times New Roman"/>
                        </a:rPr>
                        <a:t>61.86%</a:t>
                      </a:r>
                    </a:p>
                  </a:txBody>
                  <a:tcPr marL="68580" marR="68580" marT="0" marB="0"/>
                </a:tc>
                <a:tc>
                  <a:txBody>
                    <a:bodyPr/>
                    <a:lstStyle/>
                    <a:p>
                      <a:pPr marL="0" marR="0" algn="r">
                        <a:spcBef>
                          <a:spcPts val="0"/>
                        </a:spcBef>
                        <a:spcAft>
                          <a:spcPts val="0"/>
                        </a:spcAft>
                        <a:tabLst>
                          <a:tab pos="228600" algn="l"/>
                        </a:tabLst>
                      </a:pPr>
                      <a:r>
                        <a:rPr lang="en-US" sz="2000">
                          <a:latin typeface="Times New Roman"/>
                          <a:ea typeface="바탕"/>
                          <a:cs typeface="Times New Roman"/>
                        </a:rPr>
                        <a:t>3194</a:t>
                      </a:r>
                    </a:p>
                  </a:txBody>
                  <a:tcPr marL="68580" marR="68580" marT="0" marB="0"/>
                </a:tc>
                <a:tc>
                  <a:txBody>
                    <a:bodyPr/>
                    <a:lstStyle/>
                    <a:p>
                      <a:pPr marL="0" marR="0" algn="r">
                        <a:spcBef>
                          <a:spcPts val="0"/>
                        </a:spcBef>
                        <a:spcAft>
                          <a:spcPts val="0"/>
                        </a:spcAft>
                        <a:tabLst>
                          <a:tab pos="228600" algn="l"/>
                        </a:tabLst>
                      </a:pPr>
                      <a:r>
                        <a:rPr lang="en-US" sz="2000">
                          <a:latin typeface="Times New Roman"/>
                          <a:ea typeface="바탕"/>
                          <a:cs typeface="Times New Roman"/>
                        </a:rPr>
                        <a:t>57.14%</a:t>
                      </a:r>
                    </a:p>
                  </a:txBody>
                  <a:tcPr marL="68580" marR="68580" marT="0" marB="0"/>
                </a:tc>
              </a:tr>
              <a:tr h="704928">
                <a:tc>
                  <a:txBody>
                    <a:bodyPr/>
                    <a:lstStyle/>
                    <a:p>
                      <a:pPr marL="0" marR="0">
                        <a:spcBef>
                          <a:spcPts val="0"/>
                        </a:spcBef>
                        <a:spcAft>
                          <a:spcPts val="0"/>
                        </a:spcAft>
                        <a:tabLst>
                          <a:tab pos="228600" algn="l"/>
                        </a:tabLst>
                      </a:pPr>
                      <a:r>
                        <a:rPr lang="en-US" sz="2000">
                          <a:latin typeface="Times New Roman"/>
                          <a:ea typeface="바탕"/>
                          <a:cs typeface="Times New Roman"/>
                        </a:rPr>
                        <a:t>False dead (“Leaked living”)</a:t>
                      </a:r>
                    </a:p>
                  </a:txBody>
                  <a:tcPr marL="68580" marR="68580" marT="0" marB="0"/>
                </a:tc>
                <a:tc>
                  <a:txBody>
                    <a:bodyPr/>
                    <a:lstStyle/>
                    <a:p>
                      <a:pPr marL="0" marR="0" algn="r">
                        <a:spcBef>
                          <a:spcPts val="0"/>
                        </a:spcBef>
                        <a:spcAft>
                          <a:spcPts val="0"/>
                        </a:spcAft>
                        <a:tabLst>
                          <a:tab pos="228600" algn="l"/>
                        </a:tabLst>
                      </a:pPr>
                      <a:r>
                        <a:rPr lang="en-US" sz="2000">
                          <a:latin typeface="Times New Roman"/>
                          <a:ea typeface="바탕"/>
                          <a:cs typeface="Times New Roman"/>
                        </a:rPr>
                        <a:t>36</a:t>
                      </a:r>
                    </a:p>
                  </a:txBody>
                  <a:tcPr marL="68580" marR="68580" marT="0" marB="0"/>
                </a:tc>
                <a:tc>
                  <a:txBody>
                    <a:bodyPr/>
                    <a:lstStyle/>
                    <a:p>
                      <a:pPr marL="0" marR="0" algn="r">
                        <a:spcBef>
                          <a:spcPts val="0"/>
                        </a:spcBef>
                        <a:spcAft>
                          <a:spcPts val="0"/>
                        </a:spcAft>
                        <a:tabLst>
                          <a:tab pos="228600" algn="l"/>
                        </a:tabLst>
                      </a:pPr>
                      <a:r>
                        <a:rPr lang="en-US" sz="2000">
                          <a:latin typeface="Times New Roman"/>
                          <a:ea typeface="바탕"/>
                          <a:cs typeface="Times New Roman"/>
                        </a:rPr>
                        <a:t>0.64%</a:t>
                      </a:r>
                    </a:p>
                  </a:txBody>
                  <a:tcPr marL="68580" marR="68580" marT="0" marB="0"/>
                </a:tc>
                <a:tc>
                  <a:txBody>
                    <a:bodyPr/>
                    <a:lstStyle/>
                    <a:p>
                      <a:pPr marL="0" marR="0" algn="r">
                        <a:spcBef>
                          <a:spcPts val="0"/>
                        </a:spcBef>
                        <a:spcAft>
                          <a:spcPts val="0"/>
                        </a:spcAft>
                        <a:tabLst>
                          <a:tab pos="228600" algn="l"/>
                        </a:tabLst>
                      </a:pPr>
                      <a:r>
                        <a:rPr lang="en-US" sz="2000">
                          <a:latin typeface="Times New Roman"/>
                          <a:ea typeface="바탕"/>
                          <a:cs typeface="Times New Roman"/>
                        </a:rPr>
                        <a:t>11</a:t>
                      </a:r>
                    </a:p>
                  </a:txBody>
                  <a:tcPr marL="68580" marR="68580" marT="0" marB="0"/>
                </a:tc>
                <a:tc>
                  <a:txBody>
                    <a:bodyPr/>
                    <a:lstStyle/>
                    <a:p>
                      <a:pPr marL="0" marR="0" algn="r">
                        <a:spcBef>
                          <a:spcPts val="0"/>
                        </a:spcBef>
                        <a:spcAft>
                          <a:spcPts val="0"/>
                        </a:spcAft>
                        <a:tabLst>
                          <a:tab pos="228600" algn="l"/>
                        </a:tabLst>
                      </a:pPr>
                      <a:r>
                        <a:rPr lang="en-US" sz="2000">
                          <a:latin typeface="Times New Roman"/>
                          <a:ea typeface="바탕"/>
                          <a:cs typeface="Times New Roman"/>
                        </a:rPr>
                        <a:t>0.20%</a:t>
                      </a:r>
                    </a:p>
                  </a:txBody>
                  <a:tcPr marL="68580" marR="68580" marT="0" marB="0"/>
                </a:tc>
              </a:tr>
              <a:tr h="704928">
                <a:tc>
                  <a:txBody>
                    <a:bodyPr/>
                    <a:lstStyle/>
                    <a:p>
                      <a:pPr marL="0" marR="0">
                        <a:spcBef>
                          <a:spcPts val="0"/>
                        </a:spcBef>
                        <a:spcAft>
                          <a:spcPts val="0"/>
                        </a:spcAft>
                        <a:tabLst>
                          <a:tab pos="228600" algn="l"/>
                        </a:tabLst>
                      </a:pPr>
                      <a:r>
                        <a:rPr lang="en-US" sz="2000">
                          <a:latin typeface="Times New Roman"/>
                          <a:ea typeface="바탕"/>
                          <a:cs typeface="Times New Roman"/>
                        </a:rPr>
                        <a:t>False living (“Hidden dead”)</a:t>
                      </a:r>
                    </a:p>
                  </a:txBody>
                  <a:tcPr marL="68580" marR="68580" marT="0" marB="0"/>
                </a:tc>
                <a:tc>
                  <a:txBody>
                    <a:bodyPr/>
                    <a:lstStyle/>
                    <a:p>
                      <a:pPr marL="0" marR="0" algn="r">
                        <a:spcBef>
                          <a:spcPts val="0"/>
                        </a:spcBef>
                        <a:spcAft>
                          <a:spcPts val="0"/>
                        </a:spcAft>
                        <a:tabLst>
                          <a:tab pos="228600" algn="l"/>
                        </a:tabLst>
                      </a:pPr>
                      <a:r>
                        <a:rPr lang="en-US" sz="2000">
                          <a:latin typeface="Times New Roman"/>
                          <a:ea typeface="바탕"/>
                          <a:cs typeface="Times New Roman"/>
                        </a:rPr>
                        <a:t>604</a:t>
                      </a:r>
                    </a:p>
                  </a:txBody>
                  <a:tcPr marL="68580" marR="68580" marT="0" marB="0"/>
                </a:tc>
                <a:tc>
                  <a:txBody>
                    <a:bodyPr/>
                    <a:lstStyle/>
                    <a:p>
                      <a:pPr marL="0" marR="0" algn="r">
                        <a:spcBef>
                          <a:spcPts val="0"/>
                        </a:spcBef>
                        <a:spcAft>
                          <a:spcPts val="0"/>
                        </a:spcAft>
                        <a:tabLst>
                          <a:tab pos="228600" algn="l"/>
                        </a:tabLst>
                      </a:pPr>
                      <a:r>
                        <a:rPr lang="en-US" sz="2000">
                          <a:latin typeface="Times New Roman"/>
                          <a:ea typeface="바탕"/>
                          <a:cs typeface="Times New Roman"/>
                        </a:rPr>
                        <a:t>10.81%</a:t>
                      </a:r>
                    </a:p>
                  </a:txBody>
                  <a:tcPr marL="68580" marR="68580" marT="0" marB="0"/>
                </a:tc>
                <a:tc>
                  <a:txBody>
                    <a:bodyPr/>
                    <a:lstStyle/>
                    <a:p>
                      <a:pPr marL="0" marR="0" algn="r">
                        <a:spcBef>
                          <a:spcPts val="0"/>
                        </a:spcBef>
                        <a:spcAft>
                          <a:spcPts val="0"/>
                        </a:spcAft>
                        <a:tabLst>
                          <a:tab pos="228600" algn="l"/>
                        </a:tabLst>
                      </a:pPr>
                      <a:r>
                        <a:rPr lang="en-US" sz="2000">
                          <a:latin typeface="Times New Roman"/>
                          <a:ea typeface="바탕"/>
                          <a:cs typeface="Times New Roman"/>
                        </a:rPr>
                        <a:t>868</a:t>
                      </a:r>
                    </a:p>
                  </a:txBody>
                  <a:tcPr marL="68580" marR="68580" marT="0" marB="0"/>
                </a:tc>
                <a:tc>
                  <a:txBody>
                    <a:bodyPr/>
                    <a:lstStyle/>
                    <a:p>
                      <a:pPr marL="0" marR="0" algn="r">
                        <a:spcBef>
                          <a:spcPts val="0"/>
                        </a:spcBef>
                        <a:spcAft>
                          <a:spcPts val="0"/>
                        </a:spcAft>
                        <a:tabLst>
                          <a:tab pos="228600" algn="l"/>
                        </a:tabLst>
                      </a:pPr>
                      <a:r>
                        <a:rPr lang="en-US" sz="2000" dirty="0">
                          <a:latin typeface="Times New Roman"/>
                          <a:ea typeface="바탕"/>
                          <a:cs typeface="Times New Roman"/>
                        </a:rPr>
                        <a:t>15.53%</a:t>
                      </a:r>
                    </a:p>
                  </a:txBody>
                  <a:tcPr marL="68580" marR="68580" marT="0" marB="0"/>
                </a:tc>
              </a:tr>
            </a:tbl>
          </a:graphicData>
        </a:graphic>
      </p:graphicFrame>
      <p:sp>
        <p:nvSpPr>
          <p:cNvPr id="3" name="Slide Number Placeholder 2"/>
          <p:cNvSpPr>
            <a:spLocks noGrp="1"/>
          </p:cNvSpPr>
          <p:nvPr>
            <p:ph type="sldNum" sz="quarter" idx="10"/>
          </p:nvPr>
        </p:nvSpPr>
        <p:spPr>
          <a:xfrm>
            <a:off x="3505200" y="6543748"/>
            <a:ext cx="2133600" cy="365125"/>
          </a:xfrm>
          <a:prstGeom prst="rect">
            <a:avLst/>
          </a:prstGeom>
        </p:spPr>
        <p:txBody>
          <a:bodyPr/>
          <a:lstStyle/>
          <a:p>
            <a:fld id="{47252420-53A8-1D47-95D0-ABAD16961752}"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Future Research</a:t>
            </a:r>
            <a:endParaRPr lang="en-US" dirty="0"/>
          </a:p>
        </p:txBody>
      </p:sp>
      <p:sp>
        <p:nvSpPr>
          <p:cNvPr id="5" name="Content Placeholder 4"/>
          <p:cNvSpPr>
            <a:spLocks noGrp="1"/>
          </p:cNvSpPr>
          <p:nvPr>
            <p:ph idx="1"/>
          </p:nvPr>
        </p:nvSpPr>
        <p:spPr/>
        <p:txBody>
          <a:bodyPr vert="horz" numCol="1">
            <a:normAutofit lnSpcReduction="10000"/>
          </a:bodyPr>
          <a:lstStyle/>
          <a:p>
            <a:r>
              <a:rPr lang="en-US" sz="4000" dirty="0" smtClean="0"/>
              <a:t>Larger sample size.</a:t>
            </a:r>
          </a:p>
          <a:p>
            <a:r>
              <a:rPr lang="en-US" sz="4000" dirty="0" smtClean="0"/>
              <a:t>Propagate </a:t>
            </a:r>
            <a:r>
              <a:rPr lang="en-US" sz="4000" i="1" dirty="0" smtClean="0"/>
              <a:t>probability distributions</a:t>
            </a:r>
            <a:endParaRPr lang="en-US" sz="4000" dirty="0" smtClean="0"/>
          </a:p>
          <a:p>
            <a:pPr lvl="1">
              <a:buFont typeface="Arial"/>
              <a:buChar char="•"/>
            </a:pPr>
            <a:r>
              <a:rPr lang="en-US" sz="3600" dirty="0" smtClean="0"/>
              <a:t>±100-year counts per range.</a:t>
            </a:r>
          </a:p>
          <a:p>
            <a:pPr lvl="1">
              <a:buFont typeface="Arial"/>
              <a:buChar char="•"/>
            </a:pPr>
            <a:r>
              <a:rPr lang="en-US" sz="3600" dirty="0" smtClean="0"/>
              <a:t>Use convolution</a:t>
            </a:r>
          </a:p>
          <a:p>
            <a:pPr lvl="1">
              <a:buFont typeface="Arial"/>
              <a:buChar char="•"/>
            </a:pPr>
            <a:r>
              <a:rPr lang="en-US" sz="3600" dirty="0" smtClean="0"/>
              <a:t>Renormalize after each iteration</a:t>
            </a:r>
          </a:p>
          <a:p>
            <a:pPr lvl="1">
              <a:buFont typeface="Arial"/>
              <a:buChar char="•"/>
            </a:pPr>
            <a:r>
              <a:rPr lang="en-US" sz="3600" dirty="0" smtClean="0"/>
              <a:t>Trim ranges at the end.</a:t>
            </a:r>
          </a:p>
        </p:txBody>
      </p:sp>
      <p:sp>
        <p:nvSpPr>
          <p:cNvPr id="3" name="Slide Number Placeholder 2"/>
          <p:cNvSpPr>
            <a:spLocks noGrp="1"/>
          </p:cNvSpPr>
          <p:nvPr>
            <p:ph type="sldNum" sz="quarter" idx="10"/>
          </p:nvPr>
        </p:nvSpPr>
        <p:spPr>
          <a:xfrm>
            <a:off x="3505200" y="6543748"/>
            <a:ext cx="2133600" cy="365125"/>
          </a:xfrm>
          <a:prstGeom prst="rect">
            <a:avLst/>
          </a:prstGeom>
        </p:spPr>
        <p:txBody>
          <a:bodyPr/>
          <a:lstStyle/>
          <a:p>
            <a:fld id="{47252420-53A8-1D47-95D0-ABAD16961752}"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3505200" y="6543748"/>
            <a:ext cx="2133600" cy="365125"/>
          </a:xfrm>
          <a:prstGeom prst="rect">
            <a:avLst/>
          </a:prstGeom>
        </p:spPr>
        <p:txBody>
          <a:bodyPr/>
          <a:lstStyle/>
          <a:p>
            <a:fld id="{47252420-53A8-1D47-95D0-ABAD16961752}"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482519" y="2531291"/>
            <a:ext cx="3979378" cy="830997"/>
          </a:xfrm>
          <a:prstGeom prst="rect">
            <a:avLst/>
          </a:prstGeom>
          <a:noFill/>
        </p:spPr>
        <p:txBody>
          <a:bodyPr wrap="none" rtlCol="0">
            <a:spAutoFit/>
          </a:bodyPr>
          <a:lstStyle/>
          <a:p>
            <a:pPr algn="ctr"/>
            <a:r>
              <a:rPr lang="en-US" sz="2400" dirty="0" smtClean="0"/>
              <a:t>Randy Wilson</a:t>
            </a:r>
          </a:p>
          <a:p>
            <a:pPr algn="ctr"/>
            <a:r>
              <a:rPr lang="en-US" sz="2400" i="1" dirty="0" smtClean="0"/>
              <a:t>wilsonr@familysearch.org</a:t>
            </a:r>
            <a:endParaRPr lang="en-US" sz="2400" i="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3417723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Different snapshots</a:t>
            </a:r>
            <a:endParaRPr lang="en-US" dirty="0"/>
          </a:p>
        </p:txBody>
      </p:sp>
      <p:sp>
        <p:nvSpPr>
          <p:cNvPr id="5" name="Content Placeholder 4"/>
          <p:cNvSpPr>
            <a:spLocks noGrp="1"/>
          </p:cNvSpPr>
          <p:nvPr>
            <p:ph idx="1"/>
          </p:nvPr>
        </p:nvSpPr>
        <p:spPr/>
        <p:txBody>
          <a:bodyPr vert="horz" numCol="1">
            <a:normAutofit/>
          </a:bodyPr>
          <a:lstStyle/>
          <a:p>
            <a:pPr>
              <a:buNone/>
            </a:pPr>
            <a:r>
              <a:rPr lang="en-US" sz="4000" dirty="0" smtClean="0"/>
              <a:t>Robert Jones, </a:t>
            </a:r>
            <a:r>
              <a:rPr lang="en-US" sz="4000" dirty="0" err="1" smtClean="0"/>
              <a:t>b</a:t>
            </a:r>
            <a:r>
              <a:rPr lang="en-US" sz="4000" dirty="0" smtClean="0"/>
              <a:t>. 1820</a:t>
            </a:r>
          </a:p>
          <a:p>
            <a:pPr>
              <a:buNone/>
            </a:pPr>
            <a:endParaRPr lang="en-US" sz="4000" dirty="0" smtClean="0"/>
          </a:p>
          <a:p>
            <a:pPr>
              <a:buNone/>
            </a:pPr>
            <a:r>
              <a:rPr lang="en-US" sz="4000" dirty="0" smtClean="0"/>
              <a:t>Bob Jones, </a:t>
            </a:r>
            <a:r>
              <a:rPr lang="en-US" sz="4000" dirty="0" err="1" smtClean="0"/>
              <a:t>m</a:t>
            </a:r>
            <a:r>
              <a:rPr lang="en-US" sz="4000" dirty="0" smtClean="0"/>
              <a:t>. 1860 to Mary Lee</a:t>
            </a:r>
          </a:p>
          <a:p>
            <a:pPr>
              <a:buNone/>
            </a:pPr>
            <a:endParaRPr lang="en-US" sz="4000" dirty="0" smtClean="0"/>
          </a:p>
          <a:p>
            <a:pPr>
              <a:buNone/>
            </a:pPr>
            <a:r>
              <a:rPr lang="en-US" sz="4000" dirty="0" smtClean="0"/>
              <a:t>Rob Jones, </a:t>
            </a:r>
            <a:r>
              <a:rPr lang="en-US" sz="4000" dirty="0" err="1" smtClean="0"/>
              <a:t>d</a:t>
            </a:r>
            <a:r>
              <a:rPr lang="en-US" sz="4000" dirty="0" smtClean="0"/>
              <a:t>. 1810</a:t>
            </a:r>
            <a:endParaRPr lang="en-US" sz="4000" dirty="0"/>
          </a:p>
        </p:txBody>
      </p:sp>
      <p:sp>
        <p:nvSpPr>
          <p:cNvPr id="3" name="Slide Number Placeholder 2"/>
          <p:cNvSpPr>
            <a:spLocks noGrp="1"/>
          </p:cNvSpPr>
          <p:nvPr>
            <p:ph type="sldNum" sz="quarter" idx="10"/>
          </p:nvPr>
        </p:nvSpPr>
        <p:spPr>
          <a:xfrm>
            <a:off x="3505200" y="6543748"/>
            <a:ext cx="2133600" cy="365125"/>
          </a:xfrm>
          <a:prstGeom prst="rect">
            <a:avLst/>
          </a:prstGeom>
        </p:spPr>
        <p:txBody>
          <a:bodyPr/>
          <a:lstStyle/>
          <a:p>
            <a:fld id="{47252420-53A8-1D47-95D0-ABAD16961752}"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Inferring Missing Data</a:t>
            </a:r>
            <a:endParaRPr lang="en-US" dirty="0"/>
          </a:p>
        </p:txBody>
      </p:sp>
      <p:sp>
        <p:nvSpPr>
          <p:cNvPr id="5" name="Content Placeholder 4"/>
          <p:cNvSpPr>
            <a:spLocks noGrp="1"/>
          </p:cNvSpPr>
          <p:nvPr>
            <p:ph idx="1"/>
          </p:nvPr>
        </p:nvSpPr>
        <p:spPr/>
        <p:txBody>
          <a:bodyPr vert="horz" numCol="1">
            <a:normAutofit/>
          </a:bodyPr>
          <a:lstStyle/>
          <a:p>
            <a:pPr>
              <a:buNone/>
            </a:pPr>
            <a:r>
              <a:rPr lang="en-US" sz="4000" dirty="0" smtClean="0"/>
              <a:t>Robert Jones, </a:t>
            </a:r>
            <a:r>
              <a:rPr lang="en-US" sz="4000" dirty="0" err="1" smtClean="0"/>
              <a:t>b</a:t>
            </a:r>
            <a:r>
              <a:rPr lang="en-US" sz="4000" dirty="0" smtClean="0"/>
              <a:t>. 1820</a:t>
            </a:r>
          </a:p>
          <a:p>
            <a:pPr>
              <a:buNone/>
            </a:pPr>
            <a:r>
              <a:rPr lang="en-US" sz="4000" dirty="0" smtClean="0"/>
              <a:t>	=&gt; </a:t>
            </a:r>
            <a:r>
              <a:rPr lang="en-US" sz="4000" dirty="0" err="1" smtClean="0"/>
              <a:t>m</a:t>
            </a:r>
            <a:r>
              <a:rPr lang="en-US" sz="4000" dirty="0" smtClean="0"/>
              <a:t>. 1835..1890; </a:t>
            </a:r>
            <a:r>
              <a:rPr lang="en-US" sz="4000" dirty="0" err="1" smtClean="0"/>
              <a:t>d</a:t>
            </a:r>
            <a:r>
              <a:rPr lang="en-US" sz="4000" dirty="0" smtClean="0"/>
              <a:t>. 1820-1917</a:t>
            </a:r>
          </a:p>
          <a:p>
            <a:pPr>
              <a:buNone/>
            </a:pPr>
            <a:r>
              <a:rPr lang="en-US" sz="4000" dirty="0" smtClean="0"/>
              <a:t>Bob Jones, </a:t>
            </a:r>
            <a:r>
              <a:rPr lang="en-US" sz="4000" dirty="0" err="1" smtClean="0"/>
              <a:t>m</a:t>
            </a:r>
            <a:r>
              <a:rPr lang="en-US" sz="4000" dirty="0" smtClean="0"/>
              <a:t>. 1860 to Mary Lee</a:t>
            </a:r>
          </a:p>
          <a:p>
            <a:pPr>
              <a:buNone/>
            </a:pPr>
            <a:r>
              <a:rPr lang="en-US" sz="4000" dirty="0" smtClean="0"/>
              <a:t>  =&gt; </a:t>
            </a:r>
            <a:r>
              <a:rPr lang="en-US" sz="4000" dirty="0" err="1" smtClean="0"/>
              <a:t>b</a:t>
            </a:r>
            <a:r>
              <a:rPr lang="en-US" sz="4000" dirty="0" smtClean="0"/>
              <a:t>. 1790..1845; </a:t>
            </a:r>
            <a:r>
              <a:rPr lang="en-US" sz="4000" dirty="0" err="1" smtClean="0"/>
              <a:t>d</a:t>
            </a:r>
            <a:r>
              <a:rPr lang="en-US" sz="4000" dirty="0" smtClean="0"/>
              <a:t>. 1860-1930</a:t>
            </a:r>
          </a:p>
          <a:p>
            <a:pPr>
              <a:buNone/>
            </a:pPr>
            <a:r>
              <a:rPr lang="en-US" sz="4000" dirty="0" smtClean="0"/>
              <a:t>Rob Jones, </a:t>
            </a:r>
            <a:r>
              <a:rPr lang="en-US" sz="4000" dirty="0" err="1" smtClean="0"/>
              <a:t>d</a:t>
            </a:r>
            <a:r>
              <a:rPr lang="en-US" sz="4000" dirty="0" smtClean="0"/>
              <a:t>. 1810</a:t>
            </a:r>
          </a:p>
          <a:p>
            <a:pPr>
              <a:buNone/>
            </a:pPr>
            <a:r>
              <a:rPr lang="en-US" sz="4000" dirty="0" smtClean="0"/>
              <a:t>  =&gt; </a:t>
            </a:r>
            <a:r>
              <a:rPr lang="en-US" sz="4000" dirty="0" err="1" smtClean="0"/>
              <a:t>b</a:t>
            </a:r>
            <a:r>
              <a:rPr lang="en-US" sz="4000" dirty="0" smtClean="0"/>
              <a:t>. 1720..1810; </a:t>
            </a:r>
            <a:r>
              <a:rPr lang="en-US" sz="4000" dirty="0" err="1" smtClean="0"/>
              <a:t>m</a:t>
            </a:r>
            <a:r>
              <a:rPr lang="en-US" sz="4000" dirty="0" smtClean="0"/>
              <a:t>. 1740..1810</a:t>
            </a:r>
            <a:endParaRPr lang="en-US" sz="4000" dirty="0"/>
          </a:p>
        </p:txBody>
      </p:sp>
      <p:sp>
        <p:nvSpPr>
          <p:cNvPr id="3" name="Slide Number Placeholder 2"/>
          <p:cNvSpPr>
            <a:spLocks noGrp="1"/>
          </p:cNvSpPr>
          <p:nvPr>
            <p:ph type="sldNum" sz="quarter" idx="10"/>
          </p:nvPr>
        </p:nvSpPr>
        <p:spPr>
          <a:xfrm>
            <a:off x="3505200" y="6543748"/>
            <a:ext cx="2133600" cy="365125"/>
          </a:xfrm>
          <a:prstGeom prst="rect">
            <a:avLst/>
          </a:prstGeom>
        </p:spPr>
        <p:txBody>
          <a:bodyPr/>
          <a:lstStyle/>
          <a:p>
            <a:fld id="{47252420-53A8-1D47-95D0-ABAD16961752}"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Uses for date propagation</a:t>
            </a:r>
            <a:endParaRPr lang="en-US" dirty="0"/>
          </a:p>
        </p:txBody>
      </p:sp>
      <p:sp>
        <p:nvSpPr>
          <p:cNvPr id="5" name="Content Placeholder 4"/>
          <p:cNvSpPr>
            <a:spLocks noGrp="1"/>
          </p:cNvSpPr>
          <p:nvPr>
            <p:ph idx="1"/>
          </p:nvPr>
        </p:nvSpPr>
        <p:spPr/>
        <p:txBody>
          <a:bodyPr vert="horz" numCol="1">
            <a:normAutofit/>
          </a:bodyPr>
          <a:lstStyle/>
          <a:p>
            <a:r>
              <a:rPr lang="en-US" sz="4000" dirty="0" smtClean="0"/>
              <a:t>Matching</a:t>
            </a:r>
          </a:p>
          <a:p>
            <a:pPr lvl="1"/>
            <a:r>
              <a:rPr lang="en-US" sz="3600" i="1" dirty="0" smtClean="0"/>
              <a:t>Are these the same real person?</a:t>
            </a:r>
          </a:p>
          <a:p>
            <a:r>
              <a:rPr lang="en-US" sz="4000" dirty="0" smtClean="0"/>
              <a:t>Searching</a:t>
            </a:r>
          </a:p>
          <a:p>
            <a:pPr lvl="1"/>
            <a:r>
              <a:rPr lang="en-US" sz="3600" i="1" dirty="0" smtClean="0"/>
              <a:t>Which results are reasonable?</a:t>
            </a:r>
            <a:endParaRPr lang="en-US" sz="3600" dirty="0" smtClean="0"/>
          </a:p>
          <a:p>
            <a:r>
              <a:rPr lang="en-US" sz="4000" dirty="0" smtClean="0"/>
              <a:t>Living calculation</a:t>
            </a:r>
          </a:p>
          <a:p>
            <a:pPr lvl="1"/>
            <a:r>
              <a:rPr lang="en-US" sz="3600" i="1" dirty="0" smtClean="0"/>
              <a:t>Could this person still be alive?</a:t>
            </a:r>
            <a:endParaRPr lang="en-US" sz="3600" i="1" dirty="0"/>
          </a:p>
        </p:txBody>
      </p:sp>
      <p:sp>
        <p:nvSpPr>
          <p:cNvPr id="3" name="Slide Number Placeholder 2"/>
          <p:cNvSpPr>
            <a:spLocks noGrp="1"/>
          </p:cNvSpPr>
          <p:nvPr>
            <p:ph type="sldNum" sz="quarter" idx="10"/>
          </p:nvPr>
        </p:nvSpPr>
        <p:spPr>
          <a:xfrm>
            <a:off x="3505200" y="6543748"/>
            <a:ext cx="2133600" cy="365125"/>
          </a:xfrm>
          <a:prstGeom prst="rect">
            <a:avLst/>
          </a:prstGeom>
        </p:spPr>
        <p:txBody>
          <a:bodyPr/>
          <a:lstStyle/>
          <a:p>
            <a:fld id="{47252420-53A8-1D47-95D0-ABAD16961752}"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Problem definition</a:t>
            </a:r>
            <a:endParaRPr lang="en-US" dirty="0"/>
          </a:p>
        </p:txBody>
      </p:sp>
      <p:sp>
        <p:nvSpPr>
          <p:cNvPr id="5" name="Content Placeholder 4"/>
          <p:cNvSpPr>
            <a:spLocks noGrp="1"/>
          </p:cNvSpPr>
          <p:nvPr>
            <p:ph idx="1"/>
          </p:nvPr>
        </p:nvSpPr>
        <p:spPr/>
        <p:txBody>
          <a:bodyPr vert="horz" numCol="1">
            <a:normAutofit/>
          </a:bodyPr>
          <a:lstStyle/>
          <a:p>
            <a:pPr>
              <a:buNone/>
            </a:pPr>
            <a:r>
              <a:rPr lang="en-US" sz="3500" i="1" dirty="0" smtClean="0"/>
              <a:t>G</a:t>
            </a:r>
            <a:r>
              <a:rPr lang="en-US" sz="3500" dirty="0" smtClean="0"/>
              <a:t> = Relationship graph</a:t>
            </a:r>
          </a:p>
          <a:p>
            <a:pPr>
              <a:buNone/>
            </a:pPr>
            <a:r>
              <a:rPr lang="en-US" sz="3500" i="1" dirty="0" err="1" smtClean="0"/>
              <a:t>n</a:t>
            </a:r>
            <a:r>
              <a:rPr lang="en-US" sz="3500" i="1" dirty="0" smtClean="0"/>
              <a:t> </a:t>
            </a:r>
            <a:r>
              <a:rPr lang="en-US" sz="3500" dirty="0" smtClean="0"/>
              <a:t>= Number of persons, </a:t>
            </a:r>
            <a:r>
              <a:rPr lang="en-US" sz="3500" i="1" dirty="0" smtClean="0"/>
              <a:t>p</a:t>
            </a:r>
            <a:r>
              <a:rPr lang="en-US" sz="3500" baseline="-25000" dirty="0" smtClean="0"/>
              <a:t>1</a:t>
            </a:r>
            <a:r>
              <a:rPr lang="en-US" sz="3500" dirty="0" smtClean="0"/>
              <a:t>..</a:t>
            </a:r>
            <a:r>
              <a:rPr lang="en-US" sz="3500" i="1" dirty="0" smtClean="0"/>
              <a:t>p</a:t>
            </a:r>
            <a:r>
              <a:rPr lang="en-US" sz="3500" i="1" baseline="-25000" dirty="0" smtClean="0"/>
              <a:t>n</a:t>
            </a:r>
            <a:r>
              <a:rPr lang="en-US" sz="3500" dirty="0" smtClean="0"/>
              <a:t>.</a:t>
            </a:r>
          </a:p>
          <a:p>
            <a:pPr>
              <a:buNone/>
            </a:pPr>
            <a:r>
              <a:rPr lang="en-US" sz="3500" dirty="0" smtClean="0"/>
              <a:t>Person </a:t>
            </a:r>
            <a:r>
              <a:rPr lang="en-US" sz="3500" i="1" dirty="0" smtClean="0"/>
              <a:t>p</a:t>
            </a:r>
            <a:r>
              <a:rPr lang="en-US" sz="3500" i="1" baseline="-25000" dirty="0" smtClean="0"/>
              <a:t>i</a:t>
            </a:r>
            <a:r>
              <a:rPr lang="en-US" sz="3500" dirty="0" smtClean="0"/>
              <a:t> has:</a:t>
            </a:r>
          </a:p>
          <a:p>
            <a:r>
              <a:rPr lang="en-US" sz="3500" dirty="0" smtClean="0"/>
              <a:t>Gender={</a:t>
            </a:r>
            <a:r>
              <a:rPr lang="en-US" sz="3500" i="1" dirty="0" smtClean="0"/>
              <a:t>male, female, unknown</a:t>
            </a:r>
            <a:r>
              <a:rPr lang="en-US" sz="3500" dirty="0" smtClean="0"/>
              <a:t>}</a:t>
            </a:r>
          </a:p>
          <a:p>
            <a:r>
              <a:rPr lang="en-US" sz="3500" dirty="0" smtClean="0"/>
              <a:t>Relatives:</a:t>
            </a:r>
            <a:endParaRPr lang="en-US" sz="3500" i="1" dirty="0" smtClean="0"/>
          </a:p>
        </p:txBody>
      </p:sp>
      <p:sp>
        <p:nvSpPr>
          <p:cNvPr id="3" name="Slide Number Placeholder 2"/>
          <p:cNvSpPr>
            <a:spLocks noGrp="1"/>
          </p:cNvSpPr>
          <p:nvPr>
            <p:ph type="sldNum" sz="quarter" idx="10"/>
          </p:nvPr>
        </p:nvSpPr>
        <p:spPr>
          <a:xfrm>
            <a:off x="3505200" y="6543748"/>
            <a:ext cx="2133600" cy="365125"/>
          </a:xfrm>
          <a:prstGeom prst="rect">
            <a:avLst/>
          </a:prstGeom>
        </p:spPr>
        <p:txBody>
          <a:bodyPr/>
          <a:lstStyle/>
          <a:p>
            <a:fld id="{47252420-53A8-1D47-95D0-ABAD16961752}" type="slidenum">
              <a:rPr lang="en-US" smtClean="0"/>
              <a:pPr/>
              <a:t>6</a:t>
            </a:fld>
            <a:endParaRPr lang="en-US" dirty="0"/>
          </a:p>
        </p:txBody>
      </p:sp>
      <p:sp>
        <p:nvSpPr>
          <p:cNvPr id="6" name="TextBox 5"/>
          <p:cNvSpPr txBox="1"/>
          <p:nvPr/>
        </p:nvSpPr>
        <p:spPr>
          <a:xfrm>
            <a:off x="5638800" y="4137987"/>
            <a:ext cx="1234357" cy="523220"/>
          </a:xfrm>
          <a:prstGeom prst="rect">
            <a:avLst/>
          </a:prstGeom>
          <a:solidFill>
            <a:schemeClr val="accent5">
              <a:lumMod val="50000"/>
            </a:schemeClr>
          </a:solidFill>
          <a:ln>
            <a:solidFill>
              <a:srgbClr val="FF6600"/>
            </a:solidFill>
          </a:ln>
        </p:spPr>
        <p:txBody>
          <a:bodyPr wrap="none" rtlCol="0">
            <a:spAutoFit/>
          </a:bodyPr>
          <a:lstStyle/>
          <a:p>
            <a:r>
              <a:rPr lang="en-US" sz="2800" dirty="0" smtClean="0">
                <a:solidFill>
                  <a:srgbClr val="FFFF00"/>
                </a:solidFill>
              </a:rPr>
              <a:t>Father</a:t>
            </a:r>
            <a:endParaRPr lang="en-US" sz="2800" dirty="0">
              <a:solidFill>
                <a:srgbClr val="FFFF00"/>
              </a:solidFill>
            </a:endParaRPr>
          </a:p>
        </p:txBody>
      </p:sp>
      <p:sp>
        <p:nvSpPr>
          <p:cNvPr id="7" name="TextBox 6"/>
          <p:cNvSpPr txBox="1"/>
          <p:nvPr/>
        </p:nvSpPr>
        <p:spPr>
          <a:xfrm>
            <a:off x="5638800" y="5296063"/>
            <a:ext cx="1364802" cy="523220"/>
          </a:xfrm>
          <a:prstGeom prst="rect">
            <a:avLst/>
          </a:prstGeom>
          <a:solidFill>
            <a:schemeClr val="accent5">
              <a:lumMod val="50000"/>
            </a:schemeClr>
          </a:solidFill>
          <a:ln>
            <a:solidFill>
              <a:srgbClr val="FF6600"/>
            </a:solidFill>
          </a:ln>
        </p:spPr>
        <p:txBody>
          <a:bodyPr wrap="none" rtlCol="0">
            <a:spAutoFit/>
          </a:bodyPr>
          <a:lstStyle/>
          <a:p>
            <a:r>
              <a:rPr lang="en-US" sz="2800" dirty="0" smtClean="0">
                <a:solidFill>
                  <a:srgbClr val="FFFF00"/>
                </a:solidFill>
              </a:rPr>
              <a:t>Mother</a:t>
            </a:r>
            <a:endParaRPr lang="en-US" sz="2800" dirty="0">
              <a:solidFill>
                <a:srgbClr val="FFFF00"/>
              </a:solidFill>
            </a:endParaRPr>
          </a:p>
        </p:txBody>
      </p:sp>
      <p:sp>
        <p:nvSpPr>
          <p:cNvPr id="8" name="TextBox 7"/>
          <p:cNvSpPr txBox="1"/>
          <p:nvPr/>
        </p:nvSpPr>
        <p:spPr>
          <a:xfrm>
            <a:off x="3505200" y="4399597"/>
            <a:ext cx="1285203" cy="523220"/>
          </a:xfrm>
          <a:prstGeom prst="rect">
            <a:avLst/>
          </a:prstGeom>
          <a:solidFill>
            <a:schemeClr val="accent3">
              <a:lumMod val="75000"/>
            </a:schemeClr>
          </a:solidFill>
          <a:ln>
            <a:solidFill>
              <a:srgbClr val="FFFF00"/>
            </a:solidFill>
          </a:ln>
        </p:spPr>
        <p:txBody>
          <a:bodyPr wrap="none" rtlCol="0">
            <a:spAutoFit/>
          </a:bodyPr>
          <a:lstStyle/>
          <a:p>
            <a:r>
              <a:rPr lang="en-US" sz="2800" dirty="0" smtClean="0">
                <a:solidFill>
                  <a:srgbClr val="FFFF00"/>
                </a:solidFill>
              </a:rPr>
              <a:t>Person</a:t>
            </a:r>
            <a:endParaRPr lang="en-US" sz="2800" dirty="0">
              <a:solidFill>
                <a:srgbClr val="FFFF00"/>
              </a:solidFill>
            </a:endParaRPr>
          </a:p>
        </p:txBody>
      </p:sp>
      <p:sp>
        <p:nvSpPr>
          <p:cNvPr id="9" name="TextBox 8"/>
          <p:cNvSpPr txBox="1"/>
          <p:nvPr/>
        </p:nvSpPr>
        <p:spPr>
          <a:xfrm>
            <a:off x="1348654" y="4856414"/>
            <a:ext cx="1038340" cy="523220"/>
          </a:xfrm>
          <a:prstGeom prst="rect">
            <a:avLst/>
          </a:prstGeom>
          <a:solidFill>
            <a:schemeClr val="accent5">
              <a:lumMod val="50000"/>
            </a:schemeClr>
          </a:solidFill>
          <a:ln>
            <a:solidFill>
              <a:srgbClr val="FF6600"/>
            </a:solidFill>
          </a:ln>
        </p:spPr>
        <p:txBody>
          <a:bodyPr wrap="square" rtlCol="0">
            <a:spAutoFit/>
          </a:bodyPr>
          <a:lstStyle/>
          <a:p>
            <a:r>
              <a:rPr lang="en-US" sz="2800" dirty="0" smtClean="0">
                <a:solidFill>
                  <a:srgbClr val="FFFF00"/>
                </a:solidFill>
              </a:rPr>
              <a:t>Child</a:t>
            </a:r>
            <a:endParaRPr lang="en-US" sz="2800" dirty="0">
              <a:solidFill>
                <a:srgbClr val="FFFF00"/>
              </a:solidFill>
            </a:endParaRPr>
          </a:p>
        </p:txBody>
      </p:sp>
      <p:sp>
        <p:nvSpPr>
          <p:cNvPr id="10" name="TextBox 9"/>
          <p:cNvSpPr txBox="1"/>
          <p:nvPr/>
        </p:nvSpPr>
        <p:spPr>
          <a:xfrm>
            <a:off x="3505200" y="5296063"/>
            <a:ext cx="1320093" cy="523220"/>
          </a:xfrm>
          <a:prstGeom prst="rect">
            <a:avLst/>
          </a:prstGeom>
          <a:solidFill>
            <a:schemeClr val="accent5">
              <a:lumMod val="50000"/>
            </a:schemeClr>
          </a:solidFill>
          <a:ln>
            <a:solidFill>
              <a:srgbClr val="FF6600"/>
            </a:solidFill>
          </a:ln>
        </p:spPr>
        <p:txBody>
          <a:bodyPr wrap="none" rtlCol="0">
            <a:spAutoFit/>
          </a:bodyPr>
          <a:lstStyle/>
          <a:p>
            <a:r>
              <a:rPr lang="en-US" sz="2800" dirty="0" smtClean="0">
                <a:solidFill>
                  <a:srgbClr val="FFFF00"/>
                </a:solidFill>
              </a:rPr>
              <a:t>Spouse</a:t>
            </a:r>
            <a:endParaRPr lang="en-US" sz="2800" dirty="0">
              <a:solidFill>
                <a:srgbClr val="FFFF00"/>
              </a:solidFill>
            </a:endParaRPr>
          </a:p>
        </p:txBody>
      </p:sp>
      <p:cxnSp>
        <p:nvCxnSpPr>
          <p:cNvPr id="12" name="Elbow Connector 11"/>
          <p:cNvCxnSpPr>
            <a:stCxn id="6" idx="1"/>
            <a:endCxn id="7" idx="1"/>
          </p:cNvCxnSpPr>
          <p:nvPr/>
        </p:nvCxnSpPr>
        <p:spPr>
          <a:xfrm rot="10800000" flipV="1">
            <a:off x="5638800" y="4399597"/>
            <a:ext cx="1588" cy="1158076"/>
          </a:xfrm>
          <a:prstGeom prst="bentConnector3">
            <a:avLst>
              <a:gd name="adj1" fmla="val 14395466"/>
            </a:avLst>
          </a:prstGeom>
          <a:ln w="28575" cap="flat" cmpd="sng" algn="ctr">
            <a:solidFill>
              <a:srgbClr val="FF66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8" idx="1"/>
            <a:endCxn id="10" idx="1"/>
          </p:cNvCxnSpPr>
          <p:nvPr/>
        </p:nvCxnSpPr>
        <p:spPr>
          <a:xfrm rot="10800000" flipV="1">
            <a:off x="3505200" y="4661207"/>
            <a:ext cx="1588" cy="896466"/>
          </a:xfrm>
          <a:prstGeom prst="bentConnector3">
            <a:avLst>
              <a:gd name="adj1" fmla="val 14395466"/>
            </a:avLst>
          </a:prstGeom>
          <a:ln w="28575" cap="flat" cmpd="sng" algn="ctr">
            <a:solidFill>
              <a:srgbClr val="FF66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9" idx="3"/>
          </p:cNvCxnSpPr>
          <p:nvPr/>
        </p:nvCxnSpPr>
        <p:spPr>
          <a:xfrm>
            <a:off x="2386994" y="5118024"/>
            <a:ext cx="895285" cy="1588"/>
          </a:xfrm>
          <a:prstGeom prst="line">
            <a:avLst/>
          </a:prstGeom>
          <a:ln w="28575" cap="flat" cmpd="sng" algn="ctr">
            <a:solidFill>
              <a:srgbClr val="FF66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8" idx="3"/>
          </p:cNvCxnSpPr>
          <p:nvPr/>
        </p:nvCxnSpPr>
        <p:spPr>
          <a:xfrm>
            <a:off x="4790403" y="4661207"/>
            <a:ext cx="618221" cy="1588"/>
          </a:xfrm>
          <a:prstGeom prst="line">
            <a:avLst/>
          </a:prstGeom>
          <a:ln w="28575" cap="flat" cmpd="sng" algn="ctr">
            <a:solidFill>
              <a:srgbClr val="FF66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Deriving </a:t>
            </a:r>
            <a:r>
              <a:rPr lang="en-US" i="1" dirty="0" smtClean="0"/>
              <a:t>Deltas</a:t>
            </a:r>
            <a:endParaRPr lang="en-US" dirty="0"/>
          </a:p>
        </p:txBody>
      </p:sp>
      <p:sp>
        <p:nvSpPr>
          <p:cNvPr id="5" name="Content Placeholder 4"/>
          <p:cNvSpPr>
            <a:spLocks noGrp="1"/>
          </p:cNvSpPr>
          <p:nvPr>
            <p:ph idx="1"/>
          </p:nvPr>
        </p:nvSpPr>
        <p:spPr>
          <a:xfrm>
            <a:off x="457200" y="1327651"/>
            <a:ext cx="8229600" cy="4463094"/>
          </a:xfrm>
        </p:spPr>
        <p:txBody>
          <a:bodyPr vert="horz" numCol="1">
            <a:normAutofit fontScale="85000" lnSpcReduction="20000"/>
          </a:bodyPr>
          <a:lstStyle/>
          <a:p>
            <a:pPr>
              <a:buNone/>
            </a:pPr>
            <a:r>
              <a:rPr lang="en-US" sz="4000" dirty="0" smtClean="0"/>
              <a:t>5-D array of cases from 15M people</a:t>
            </a:r>
            <a:endParaRPr lang="en-US" sz="3600" dirty="0" smtClean="0"/>
          </a:p>
          <a:p>
            <a:pPr marL="742950" indent="-742950">
              <a:buFont typeface="+mj-lt"/>
              <a:buAutoNum type="arabicPeriod"/>
            </a:pPr>
            <a:r>
              <a:rPr lang="en-US" sz="3600" dirty="0" smtClean="0">
                <a:solidFill>
                  <a:srgbClr val="FFFF00"/>
                </a:solidFill>
              </a:rPr>
              <a:t>Target event</a:t>
            </a:r>
            <a:r>
              <a:rPr lang="en-US" sz="3600" dirty="0" smtClean="0"/>
              <a:t>: </a:t>
            </a:r>
            <a:r>
              <a:rPr lang="en-US" sz="3600" i="1" dirty="0" smtClean="0"/>
              <a:t>birth</a:t>
            </a:r>
            <a:r>
              <a:rPr lang="en-US" sz="3600" dirty="0" smtClean="0"/>
              <a:t>, </a:t>
            </a:r>
            <a:r>
              <a:rPr lang="en-US" sz="3600" i="1" dirty="0" smtClean="0"/>
              <a:t>marriage</a:t>
            </a:r>
            <a:r>
              <a:rPr lang="en-US" sz="3600" dirty="0" smtClean="0"/>
              <a:t>, </a:t>
            </a:r>
            <a:r>
              <a:rPr lang="en-US" sz="3600" i="1" dirty="0" smtClean="0"/>
              <a:t>death</a:t>
            </a:r>
            <a:r>
              <a:rPr lang="en-US" sz="3600" dirty="0" smtClean="0"/>
              <a:t> (single), </a:t>
            </a:r>
            <a:r>
              <a:rPr lang="en-US" sz="3600" i="1" dirty="0" smtClean="0"/>
              <a:t>death </a:t>
            </a:r>
            <a:r>
              <a:rPr lang="en-US" sz="3600" dirty="0" smtClean="0"/>
              <a:t>(married)</a:t>
            </a:r>
          </a:p>
          <a:p>
            <a:pPr marL="742950" indent="-742950">
              <a:buFont typeface="+mj-lt"/>
              <a:buAutoNum type="arabicPeriod"/>
            </a:pPr>
            <a:r>
              <a:rPr lang="en-US" sz="3600" dirty="0" smtClean="0">
                <a:solidFill>
                  <a:srgbClr val="FFFF00"/>
                </a:solidFill>
              </a:rPr>
              <a:t>Relative type</a:t>
            </a:r>
            <a:r>
              <a:rPr lang="en-US" sz="3600" dirty="0" smtClean="0"/>
              <a:t>: </a:t>
            </a:r>
            <a:r>
              <a:rPr lang="en-US" sz="3600" i="1" dirty="0" smtClean="0"/>
              <a:t>individual</a:t>
            </a:r>
            <a:r>
              <a:rPr lang="en-US" sz="3600" dirty="0" smtClean="0"/>
              <a:t>, </a:t>
            </a:r>
            <a:r>
              <a:rPr lang="en-US" sz="3600" i="1" dirty="0" smtClean="0"/>
              <a:t>father</a:t>
            </a:r>
            <a:r>
              <a:rPr lang="en-US" sz="3600" dirty="0" smtClean="0"/>
              <a:t>, </a:t>
            </a:r>
            <a:r>
              <a:rPr lang="en-US" sz="3600" i="1" dirty="0" smtClean="0"/>
              <a:t>mother</a:t>
            </a:r>
            <a:r>
              <a:rPr lang="en-US" sz="3600" dirty="0" smtClean="0"/>
              <a:t>, </a:t>
            </a:r>
            <a:r>
              <a:rPr lang="en-US" sz="3600" i="1" dirty="0" smtClean="0"/>
              <a:t>spouse</a:t>
            </a:r>
            <a:r>
              <a:rPr lang="en-US" sz="3600" dirty="0" smtClean="0"/>
              <a:t>, </a:t>
            </a:r>
            <a:r>
              <a:rPr lang="en-US" sz="3600" i="1" dirty="0" smtClean="0"/>
              <a:t>child</a:t>
            </a:r>
            <a:r>
              <a:rPr lang="en-US" sz="3600" dirty="0" smtClean="0"/>
              <a:t>.</a:t>
            </a:r>
          </a:p>
          <a:p>
            <a:pPr marL="742950" indent="-742950">
              <a:buFont typeface="+mj-lt"/>
              <a:buAutoNum type="arabicPeriod"/>
            </a:pPr>
            <a:r>
              <a:rPr lang="en-US" sz="3600" dirty="0" smtClean="0">
                <a:solidFill>
                  <a:srgbClr val="FFFF00"/>
                </a:solidFill>
              </a:rPr>
              <a:t>Source event</a:t>
            </a:r>
            <a:r>
              <a:rPr lang="en-US" sz="3600" dirty="0" smtClean="0"/>
              <a:t>: </a:t>
            </a:r>
            <a:r>
              <a:rPr lang="en-US" sz="3600" i="1" dirty="0" smtClean="0"/>
              <a:t>birth</a:t>
            </a:r>
            <a:r>
              <a:rPr lang="en-US" sz="3600" dirty="0" smtClean="0"/>
              <a:t>, </a:t>
            </a:r>
            <a:r>
              <a:rPr lang="en-US" sz="3600" i="1" dirty="0" smtClean="0"/>
              <a:t>christening</a:t>
            </a:r>
            <a:r>
              <a:rPr lang="en-US" sz="3600" dirty="0" smtClean="0"/>
              <a:t>, </a:t>
            </a:r>
            <a:r>
              <a:rPr lang="en-US" sz="3600" i="1" dirty="0" smtClean="0"/>
              <a:t>marriage</a:t>
            </a:r>
            <a:r>
              <a:rPr lang="en-US" sz="3600" dirty="0" smtClean="0"/>
              <a:t>, </a:t>
            </a:r>
            <a:r>
              <a:rPr lang="en-US" sz="3600" i="1" dirty="0" smtClean="0"/>
              <a:t>death/burial</a:t>
            </a:r>
            <a:r>
              <a:rPr lang="en-US" sz="3600" dirty="0" smtClean="0"/>
              <a:t>, </a:t>
            </a:r>
            <a:r>
              <a:rPr lang="en-US" sz="3600" i="1" dirty="0" smtClean="0"/>
              <a:t>other</a:t>
            </a:r>
            <a:r>
              <a:rPr lang="en-US" sz="3600" dirty="0" smtClean="0"/>
              <a:t>.</a:t>
            </a:r>
          </a:p>
          <a:p>
            <a:pPr marL="742950" indent="-742950">
              <a:buFont typeface="+mj-lt"/>
              <a:buAutoNum type="arabicPeriod"/>
            </a:pPr>
            <a:r>
              <a:rPr lang="en-US" sz="3600" dirty="0" smtClean="0">
                <a:solidFill>
                  <a:srgbClr val="FFFF00"/>
                </a:solidFill>
              </a:rPr>
              <a:t>Gender</a:t>
            </a:r>
            <a:r>
              <a:rPr lang="en-US" sz="3600" dirty="0" smtClean="0"/>
              <a:t>: </a:t>
            </a:r>
            <a:r>
              <a:rPr lang="en-US" sz="3600" i="1" dirty="0" smtClean="0"/>
              <a:t>male</a:t>
            </a:r>
            <a:r>
              <a:rPr lang="en-US" sz="3600" dirty="0" smtClean="0"/>
              <a:t>, </a:t>
            </a:r>
            <a:r>
              <a:rPr lang="en-US" sz="3600" i="1" dirty="0" smtClean="0"/>
              <a:t>female</a:t>
            </a:r>
            <a:r>
              <a:rPr lang="en-US" sz="3600" dirty="0" smtClean="0"/>
              <a:t>, </a:t>
            </a:r>
            <a:r>
              <a:rPr lang="en-US" sz="3600" i="1" dirty="0" smtClean="0"/>
              <a:t>either/unknown</a:t>
            </a:r>
          </a:p>
          <a:p>
            <a:pPr marL="742950" indent="-742950">
              <a:buFont typeface="+mj-lt"/>
              <a:buAutoNum type="arabicPeriod"/>
            </a:pPr>
            <a:r>
              <a:rPr lang="en-US" sz="3600" dirty="0" smtClean="0">
                <a:solidFill>
                  <a:srgbClr val="FFFF00"/>
                </a:solidFill>
              </a:rPr>
              <a:t>Exactness</a:t>
            </a:r>
            <a:r>
              <a:rPr lang="en-US" sz="3600" dirty="0" smtClean="0"/>
              <a:t>: </a:t>
            </a:r>
            <a:r>
              <a:rPr lang="en-US" sz="3600" i="1" dirty="0" smtClean="0"/>
              <a:t>specific </a:t>
            </a:r>
            <a:r>
              <a:rPr lang="en-US" sz="3600" dirty="0" smtClean="0"/>
              <a:t>(3 Jan 1820), </a:t>
            </a:r>
            <a:r>
              <a:rPr lang="en-US" sz="3600" i="1" dirty="0" smtClean="0"/>
              <a:t>year</a:t>
            </a:r>
            <a:r>
              <a:rPr lang="en-US" sz="3600" dirty="0" smtClean="0"/>
              <a:t>-</a:t>
            </a:r>
            <a:r>
              <a:rPr lang="en-US" sz="3600" i="1" dirty="0" smtClean="0"/>
              <a:t>only</a:t>
            </a:r>
            <a:r>
              <a:rPr lang="en-US" sz="3600" dirty="0" smtClean="0"/>
              <a:t>.</a:t>
            </a:r>
            <a:endParaRPr lang="en-US" sz="4000" dirty="0" smtClean="0"/>
          </a:p>
        </p:txBody>
      </p:sp>
      <p:sp>
        <p:nvSpPr>
          <p:cNvPr id="3" name="Slide Number Placeholder 2"/>
          <p:cNvSpPr>
            <a:spLocks noGrp="1"/>
          </p:cNvSpPr>
          <p:nvPr>
            <p:ph type="sldNum" sz="quarter" idx="10"/>
          </p:nvPr>
        </p:nvSpPr>
        <p:spPr>
          <a:xfrm>
            <a:off x="3505200" y="6543748"/>
            <a:ext cx="2133600" cy="365125"/>
          </a:xfrm>
          <a:prstGeom prst="rect">
            <a:avLst/>
          </a:prstGeom>
        </p:spPr>
        <p:txBody>
          <a:bodyPr/>
          <a:lstStyle/>
          <a:p>
            <a:fld id="{47252420-53A8-1D47-95D0-ABAD16961752}"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i="1" dirty="0" err="1" smtClean="0"/>
              <a:t>delta(birth</a:t>
            </a:r>
            <a:r>
              <a:rPr lang="en-US" sz="3600" i="1" dirty="0" smtClean="0"/>
              <a:t>, </a:t>
            </a:r>
            <a:r>
              <a:rPr lang="en-US" sz="3600" i="1" dirty="0" err="1" smtClean="0"/>
              <a:t>ind</a:t>
            </a:r>
            <a:r>
              <a:rPr lang="en-US" sz="3600" i="1" dirty="0" smtClean="0"/>
              <a:t>, marriage, {</a:t>
            </a:r>
            <a:r>
              <a:rPr lang="en-US" sz="3600" i="1" dirty="0" err="1" smtClean="0"/>
              <a:t>m,f</a:t>
            </a:r>
            <a:r>
              <a:rPr lang="en-US" sz="3600" i="1" dirty="0" smtClean="0"/>
              <a:t>}, exact)</a:t>
            </a:r>
            <a:endParaRPr lang="en-US" sz="3600" i="1" dirty="0"/>
          </a:p>
        </p:txBody>
      </p:sp>
      <p:sp>
        <p:nvSpPr>
          <p:cNvPr id="3" name="Slide Number Placeholder 2"/>
          <p:cNvSpPr>
            <a:spLocks noGrp="1"/>
          </p:cNvSpPr>
          <p:nvPr>
            <p:ph type="sldNum" sz="quarter" idx="10"/>
          </p:nvPr>
        </p:nvSpPr>
        <p:spPr>
          <a:xfrm>
            <a:off x="3505200" y="6543748"/>
            <a:ext cx="2133600" cy="365125"/>
          </a:xfrm>
          <a:prstGeom prst="rect">
            <a:avLst/>
          </a:prstGeom>
        </p:spPr>
        <p:txBody>
          <a:bodyPr/>
          <a:lstStyle/>
          <a:p>
            <a:fld id="{47252420-53A8-1D47-95D0-ABAD16961752}" type="slidenum">
              <a:rPr lang="en-US" smtClean="0"/>
              <a:pPr/>
              <a:t>8</a:t>
            </a:fld>
            <a:endParaRPr lang="en-US" dirty="0"/>
          </a:p>
        </p:txBody>
      </p:sp>
      <p:graphicFrame>
        <p:nvGraphicFramePr>
          <p:cNvPr id="6" name="C 1"/>
          <p:cNvGraphicFramePr>
            <a:graphicFrameLocks noGrp="1"/>
          </p:cNvGraphicFramePr>
          <p:nvPr>
            <p:ph idx="1"/>
          </p:nvPr>
        </p:nvGraphicFramePr>
        <p:xfrm>
          <a:off x="457200" y="1355725"/>
          <a:ext cx="8229600" cy="44640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i="1" dirty="0" err="1" smtClean="0"/>
              <a:t>Delta(birth</a:t>
            </a:r>
            <a:r>
              <a:rPr lang="en-US" sz="3600" i="1" dirty="0" smtClean="0"/>
              <a:t>, spouse, birth, male, exact)</a:t>
            </a:r>
            <a:endParaRPr lang="en-US" sz="3600" i="1" dirty="0"/>
          </a:p>
        </p:txBody>
      </p:sp>
      <p:sp>
        <p:nvSpPr>
          <p:cNvPr id="3" name="Slide Number Placeholder 2"/>
          <p:cNvSpPr>
            <a:spLocks noGrp="1"/>
          </p:cNvSpPr>
          <p:nvPr>
            <p:ph type="sldNum" sz="quarter" idx="10"/>
          </p:nvPr>
        </p:nvSpPr>
        <p:spPr>
          <a:xfrm>
            <a:off x="3505200" y="6543748"/>
            <a:ext cx="2133600" cy="365125"/>
          </a:xfrm>
          <a:prstGeom prst="rect">
            <a:avLst/>
          </a:prstGeom>
        </p:spPr>
        <p:txBody>
          <a:bodyPr/>
          <a:lstStyle/>
          <a:p>
            <a:fld id="{47252420-53A8-1D47-95D0-ABAD16961752}" type="slidenum">
              <a:rPr lang="en-US" smtClean="0"/>
              <a:pPr/>
              <a:t>9</a:t>
            </a:fld>
            <a:endParaRPr lang="en-US" dirty="0"/>
          </a:p>
        </p:txBody>
      </p:sp>
      <p:graphicFrame>
        <p:nvGraphicFramePr>
          <p:cNvPr id="7" name="C 2"/>
          <p:cNvGraphicFramePr>
            <a:graphicFrameLocks noGrp="1"/>
          </p:cNvGraphicFramePr>
          <p:nvPr>
            <p:ph idx="1"/>
          </p:nvPr>
        </p:nvGraphicFramePr>
        <p:xfrm>
          <a:off x="457200" y="1355725"/>
          <a:ext cx="8229600" cy="44640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amilySearch Colors">
      <a:dk1>
        <a:sysClr val="windowText" lastClr="000000"/>
      </a:dk1>
      <a:lt1>
        <a:sysClr val="window" lastClr="FFFFFF"/>
      </a:lt1>
      <a:dk2>
        <a:srgbClr val="000000"/>
      </a:dk2>
      <a:lt2>
        <a:srgbClr val="FFFFFF"/>
      </a:lt2>
      <a:accent1>
        <a:srgbClr val="3C3B36"/>
      </a:accent1>
      <a:accent2>
        <a:srgbClr val="546F4B"/>
      </a:accent2>
      <a:accent3>
        <a:srgbClr val="4B76B0"/>
      </a:accent3>
      <a:accent4>
        <a:srgbClr val="4C2B51"/>
      </a:accent4>
      <a:accent5>
        <a:srgbClr val="AD7031"/>
      </a:accent5>
      <a:accent6>
        <a:srgbClr val="467276"/>
      </a:accent6>
      <a:hlink>
        <a:srgbClr val="0000FF"/>
      </a:hlink>
      <a:folHlink>
        <a:srgbClr val="B3AEB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3418</TotalTime>
  <Words>1207</Words>
  <Application>Microsoft Macintosh PowerPoint</Application>
  <PresentationFormat>On-screen Show (4:3)</PresentationFormat>
  <Paragraphs>219</Paragraphs>
  <Slides>26</Slides>
  <Notes>18</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Office Theme</vt:lpstr>
      <vt:lpstr>Slide 1</vt:lpstr>
      <vt:lpstr>Date Range Propagation in Genealogical Databases</vt:lpstr>
      <vt:lpstr>Different snapshots</vt:lpstr>
      <vt:lpstr>Inferring Missing Data</vt:lpstr>
      <vt:lpstr>Uses for date propagation</vt:lpstr>
      <vt:lpstr>Problem definition</vt:lpstr>
      <vt:lpstr>Deriving Deltas</vt:lpstr>
      <vt:lpstr>delta(birth, ind, marriage, {m,f}, exact)</vt:lpstr>
      <vt:lpstr>Delta(birth, spouse, birth, male, exact)</vt:lpstr>
      <vt:lpstr>Delta(death, ind, birth, male, exact)</vt:lpstr>
      <vt:lpstr>Drop outliers</vt:lpstr>
      <vt:lpstr>Delta tables</vt:lpstr>
      <vt:lpstr>Delta tables</vt:lpstr>
      <vt:lpstr>Slide 14</vt:lpstr>
      <vt:lpstr>Calculating ranges</vt:lpstr>
      <vt:lpstr>Calculating ranges</vt:lpstr>
      <vt:lpstr>Iterating over generations</vt:lpstr>
      <vt:lpstr>Combining evidence: Intersecting Ranges</vt:lpstr>
      <vt:lpstr>Ignoring Conflicting Data: Voting</vt:lpstr>
      <vt:lpstr>Uses of date propagation</vt:lpstr>
      <vt:lpstr>Evaluating Living Calculation</vt:lpstr>
      <vt:lpstr>Evaluating Living Calculation</vt:lpstr>
      <vt:lpstr>Empirical Results</vt:lpstr>
      <vt:lpstr>Future Research</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Call</dc:creator>
  <cp:lastModifiedBy>Randy Wilson</cp:lastModifiedBy>
  <cp:revision>79</cp:revision>
  <cp:lastPrinted>2010-12-27T21:45:58Z</cp:lastPrinted>
  <dcterms:created xsi:type="dcterms:W3CDTF">2012-02-02T05:42:54Z</dcterms:created>
  <dcterms:modified xsi:type="dcterms:W3CDTF">2012-02-02T05:43:36Z</dcterms:modified>
</cp:coreProperties>
</file>